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3"/>
    <p:sldMasterId id="2147483911" r:id="rId14"/>
    <p:sldMasterId id="2147483941" r:id="rId15"/>
  </p:sldMasterIdLst>
  <p:notesMasterIdLst>
    <p:notesMasterId r:id="rId44"/>
  </p:notesMasterIdLst>
  <p:handoutMasterIdLst>
    <p:handoutMasterId r:id="rId45"/>
  </p:handoutMasterIdLst>
  <p:sldIdLst>
    <p:sldId id="464" r:id="rId16"/>
    <p:sldId id="3877" r:id="rId17"/>
    <p:sldId id="3869" r:id="rId18"/>
    <p:sldId id="3887" r:id="rId19"/>
    <p:sldId id="3885" r:id="rId20"/>
    <p:sldId id="2147468373" r:id="rId21"/>
    <p:sldId id="2147468385" r:id="rId22"/>
    <p:sldId id="2147468384" r:id="rId23"/>
    <p:sldId id="2147468374" r:id="rId24"/>
    <p:sldId id="2147468387" r:id="rId25"/>
    <p:sldId id="2147468386" r:id="rId26"/>
    <p:sldId id="2147468380" r:id="rId27"/>
    <p:sldId id="2147468381" r:id="rId28"/>
    <p:sldId id="2147468382" r:id="rId29"/>
    <p:sldId id="3842" r:id="rId30"/>
    <p:sldId id="3872" r:id="rId31"/>
    <p:sldId id="3859" r:id="rId32"/>
    <p:sldId id="3884" r:id="rId33"/>
    <p:sldId id="2147468379" r:id="rId34"/>
    <p:sldId id="3888" r:id="rId35"/>
    <p:sldId id="2147468389" r:id="rId36"/>
    <p:sldId id="2147468388" r:id="rId37"/>
    <p:sldId id="3883" r:id="rId38"/>
    <p:sldId id="2147468378" r:id="rId39"/>
    <p:sldId id="2147468383" r:id="rId40"/>
    <p:sldId id="2147468372" r:id="rId41"/>
    <p:sldId id="2147468376" r:id="rId42"/>
    <p:sldId id="3886" r:id="rId43"/>
  </p:sldIdLst>
  <p:sldSz cx="12192000" cy="6858000"/>
  <p:notesSz cx="6858000" cy="9144000"/>
  <p:custDataLst>
    <p:tags r:id="rId46"/>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27" autoAdjust="0"/>
  </p:normalViewPr>
  <p:slideViewPr>
    <p:cSldViewPr snapToGrid="0" snapToObjects="1">
      <p:cViewPr varScale="1">
        <p:scale>
          <a:sx n="110" d="100"/>
          <a:sy n="110" d="100"/>
        </p:scale>
        <p:origin x="5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2.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466631-1C59-4E25-81C0-96664A797961}" type="doc">
      <dgm:prSet loTypeId="urn:microsoft.com/office/officeart/2005/8/layout/hierarchy6" loCatId="hierarchy" qsTypeId="urn:microsoft.com/office/officeart/2005/8/quickstyle/simple1" qsCatId="simple" csTypeId="urn:microsoft.com/office/officeart/2005/8/colors/colorful5" csCatId="colorful" phldr="1"/>
      <dgm:spPr/>
      <dgm:t>
        <a:bodyPr/>
        <a:lstStyle/>
        <a:p>
          <a:endParaRPr lang="en-US"/>
        </a:p>
      </dgm:t>
    </dgm:pt>
    <dgm:pt modelId="{2FADEA2F-FF77-4996-A850-A4CE15225AEA}">
      <dgm:prSet phldrT="[Text]"/>
      <dgm:spPr/>
      <dgm:t>
        <a:bodyPr/>
        <a:lstStyle/>
        <a:p>
          <a:r>
            <a:rPr lang="en-US" dirty="0"/>
            <a:t>Sean Perry</a:t>
          </a:r>
        </a:p>
        <a:p>
          <a:r>
            <a:rPr lang="en-US" dirty="0"/>
            <a:t>Senior VP MineOperate and </a:t>
          </a:r>
          <a:r>
            <a:rPr lang="en-US" dirty="0" err="1"/>
            <a:t>MineProtect</a:t>
          </a:r>
          <a:endParaRPr lang="en-US" dirty="0"/>
        </a:p>
      </dgm:t>
    </dgm:pt>
    <dgm:pt modelId="{287628EC-DFA7-4074-8F64-EBDDB9B57089}" type="parTrans" cxnId="{93797B08-41AB-4EE8-A3BA-9B1CD051A336}">
      <dgm:prSet/>
      <dgm:spPr/>
      <dgm:t>
        <a:bodyPr/>
        <a:lstStyle/>
        <a:p>
          <a:endParaRPr lang="en-US"/>
        </a:p>
      </dgm:t>
    </dgm:pt>
    <dgm:pt modelId="{E04DB1BE-0E7B-49D0-BB7D-F0CDA0F3F5E7}" type="sibTrans" cxnId="{93797B08-41AB-4EE8-A3BA-9B1CD051A336}">
      <dgm:prSet/>
      <dgm:spPr/>
      <dgm:t>
        <a:bodyPr/>
        <a:lstStyle/>
        <a:p>
          <a:endParaRPr lang="en-US"/>
        </a:p>
      </dgm:t>
    </dgm:pt>
    <dgm:pt modelId="{04FF201D-9F33-4B11-9B15-A23FD3FB6662}">
      <dgm:prSet phldrT="[Text]"/>
      <dgm:spPr/>
      <dgm:t>
        <a:bodyPr/>
        <a:lstStyle/>
        <a:p>
          <a:r>
            <a:rPr lang="en-US" dirty="0"/>
            <a:t>Emilio Martinez</a:t>
          </a:r>
        </a:p>
        <a:p>
          <a:r>
            <a:rPr lang="en-US" dirty="0"/>
            <a:t>Global Technical Director</a:t>
          </a:r>
        </a:p>
      </dgm:t>
    </dgm:pt>
    <dgm:pt modelId="{F4B919E3-D2AB-4BCC-8CCC-6B43754F9C74}" type="parTrans" cxnId="{2F8FC249-FE55-4A44-A48C-32A9DE7DB178}">
      <dgm:prSet/>
      <dgm:spPr/>
      <dgm:t>
        <a:bodyPr/>
        <a:lstStyle/>
        <a:p>
          <a:endParaRPr lang="en-US"/>
        </a:p>
      </dgm:t>
    </dgm:pt>
    <dgm:pt modelId="{AB1C15CB-F18B-4891-8E6D-7147338A976D}" type="sibTrans" cxnId="{2F8FC249-FE55-4A44-A48C-32A9DE7DB178}">
      <dgm:prSet/>
      <dgm:spPr/>
      <dgm:t>
        <a:bodyPr/>
        <a:lstStyle/>
        <a:p>
          <a:endParaRPr lang="en-US"/>
        </a:p>
      </dgm:t>
    </dgm:pt>
    <dgm:pt modelId="{3CFF1B4E-485C-4442-827A-32DFC1F4FAFE}">
      <dgm:prSet phldrT="[Text]"/>
      <dgm:spPr/>
      <dgm:t>
        <a:bodyPr/>
        <a:lstStyle/>
        <a:p>
          <a:r>
            <a:rPr lang="en-US" dirty="0" err="1"/>
            <a:t>Jarym</a:t>
          </a:r>
          <a:r>
            <a:rPr lang="en-US" dirty="0"/>
            <a:t> </a:t>
          </a:r>
          <a:r>
            <a:rPr lang="en-US" dirty="0" err="1"/>
            <a:t>Kowalchuk</a:t>
          </a:r>
          <a:endParaRPr lang="en-US" dirty="0"/>
        </a:p>
        <a:p>
          <a:r>
            <a:rPr lang="en-US" dirty="0"/>
            <a:t>Head of Product MineOperate</a:t>
          </a:r>
        </a:p>
      </dgm:t>
    </dgm:pt>
    <dgm:pt modelId="{7F927144-8FC3-4E17-9769-7BCC534DA231}" type="parTrans" cxnId="{AC6F31D6-3320-485B-BC9E-315733A0ADCE}">
      <dgm:prSet/>
      <dgm:spPr/>
      <dgm:t>
        <a:bodyPr/>
        <a:lstStyle/>
        <a:p>
          <a:endParaRPr lang="en-US"/>
        </a:p>
      </dgm:t>
    </dgm:pt>
    <dgm:pt modelId="{CE615F80-D365-4325-BBD0-9384F03D7768}" type="sibTrans" cxnId="{AC6F31D6-3320-485B-BC9E-315733A0ADCE}">
      <dgm:prSet/>
      <dgm:spPr/>
      <dgm:t>
        <a:bodyPr/>
        <a:lstStyle/>
        <a:p>
          <a:endParaRPr lang="en-US"/>
        </a:p>
      </dgm:t>
    </dgm:pt>
    <dgm:pt modelId="{89585031-20FB-43DA-8BA5-05B9C5344514}">
      <dgm:prSet phldrT="[Text]"/>
      <dgm:spPr/>
      <dgm:t>
        <a:bodyPr/>
        <a:lstStyle/>
        <a:p>
          <a:r>
            <a:rPr lang="en-US" dirty="0"/>
            <a:t>David Prior</a:t>
          </a:r>
        </a:p>
        <a:p>
          <a:r>
            <a:rPr lang="en-US" dirty="0"/>
            <a:t>Global Customer Success Manager</a:t>
          </a:r>
        </a:p>
      </dgm:t>
    </dgm:pt>
    <dgm:pt modelId="{FE87983E-3EA7-43A2-85E1-EDA8A09A79DA}" type="parTrans" cxnId="{0E210252-C75F-423B-ADE7-611E95C731A7}">
      <dgm:prSet/>
      <dgm:spPr/>
      <dgm:t>
        <a:bodyPr/>
        <a:lstStyle/>
        <a:p>
          <a:endParaRPr lang="en-US"/>
        </a:p>
      </dgm:t>
    </dgm:pt>
    <dgm:pt modelId="{C887AA41-6F3A-4194-B47F-83CB6EC7676B}" type="sibTrans" cxnId="{0E210252-C75F-423B-ADE7-611E95C731A7}">
      <dgm:prSet/>
      <dgm:spPr/>
      <dgm:t>
        <a:bodyPr/>
        <a:lstStyle/>
        <a:p>
          <a:endParaRPr lang="en-US"/>
        </a:p>
      </dgm:t>
    </dgm:pt>
    <dgm:pt modelId="{DB908546-51F6-4DE6-A882-DE3A4649967C}">
      <dgm:prSet phldrT="[Text]"/>
      <dgm:spPr/>
      <dgm:t>
        <a:bodyPr/>
        <a:lstStyle/>
        <a:p>
          <a:r>
            <a:rPr lang="en-US" dirty="0"/>
            <a:t>Edgar Sepulveda</a:t>
          </a:r>
          <a:br>
            <a:rPr lang="en-US" dirty="0"/>
          </a:br>
          <a:r>
            <a:rPr lang="en-US" dirty="0"/>
            <a:t>Global Technical Manager</a:t>
          </a:r>
        </a:p>
      </dgm:t>
    </dgm:pt>
    <dgm:pt modelId="{45AFCD16-0FC0-48BF-B850-1D68993789B3}" type="parTrans" cxnId="{C38BA06E-556E-438E-8C87-230EDCFB8183}">
      <dgm:prSet/>
      <dgm:spPr/>
      <dgm:t>
        <a:bodyPr/>
        <a:lstStyle/>
        <a:p>
          <a:endParaRPr lang="en-US"/>
        </a:p>
      </dgm:t>
    </dgm:pt>
    <dgm:pt modelId="{BD475A4D-FF5E-4232-AB85-7004BC934178}" type="sibTrans" cxnId="{C38BA06E-556E-438E-8C87-230EDCFB8183}">
      <dgm:prSet/>
      <dgm:spPr/>
      <dgm:t>
        <a:bodyPr/>
        <a:lstStyle/>
        <a:p>
          <a:endParaRPr lang="en-US"/>
        </a:p>
      </dgm:t>
    </dgm:pt>
    <dgm:pt modelId="{70FD91A4-24B3-41A2-8408-6D4A614EF22C}">
      <dgm:prSet phldrT="[Text]"/>
      <dgm:spPr/>
      <dgm:t>
        <a:bodyPr/>
        <a:lstStyle/>
        <a:p>
          <a:r>
            <a:rPr lang="en-US" dirty="0"/>
            <a:t>Nathan George</a:t>
          </a:r>
          <a:br>
            <a:rPr lang="en-US" dirty="0"/>
          </a:br>
          <a:r>
            <a:rPr lang="en-US" dirty="0"/>
            <a:t>Product Manager </a:t>
          </a:r>
        </a:p>
        <a:p>
          <a:r>
            <a:rPr lang="en-US" dirty="0"/>
            <a:t>OP Pro / </a:t>
          </a:r>
          <a:r>
            <a:rPr lang="en-US" b="0" i="0" dirty="0" err="1"/>
            <a:t>OnePlatform</a:t>
          </a:r>
          <a:endParaRPr lang="en-US" dirty="0"/>
        </a:p>
      </dgm:t>
    </dgm:pt>
    <dgm:pt modelId="{AC022F55-545E-4AEC-8E1B-232AD6769A31}" type="parTrans" cxnId="{37C6D488-3770-4110-93D9-8443DA7D6CBC}">
      <dgm:prSet/>
      <dgm:spPr/>
      <dgm:t>
        <a:bodyPr/>
        <a:lstStyle/>
        <a:p>
          <a:endParaRPr lang="en-US"/>
        </a:p>
      </dgm:t>
    </dgm:pt>
    <dgm:pt modelId="{C72A35BE-6406-4934-9456-8E5943FA3867}" type="sibTrans" cxnId="{37C6D488-3770-4110-93D9-8443DA7D6CBC}">
      <dgm:prSet/>
      <dgm:spPr/>
      <dgm:t>
        <a:bodyPr/>
        <a:lstStyle/>
        <a:p>
          <a:endParaRPr lang="en-US"/>
        </a:p>
      </dgm:t>
    </dgm:pt>
    <dgm:pt modelId="{E0A6A4AC-CF75-42AD-8B38-72CF2EC555DC}">
      <dgm:prSet phldrT="[Text]"/>
      <dgm:spPr/>
      <dgm:t>
        <a:bodyPr/>
        <a:lstStyle/>
        <a:p>
          <a:r>
            <a:rPr lang="en-US" dirty="0"/>
            <a:t>John Nielsen</a:t>
          </a:r>
          <a:br>
            <a:rPr lang="en-US" dirty="0"/>
          </a:br>
          <a:r>
            <a:rPr lang="en-US" dirty="0"/>
            <a:t>Product Manager Machine Guidance</a:t>
          </a:r>
        </a:p>
      </dgm:t>
    </dgm:pt>
    <dgm:pt modelId="{3E6F62F6-6913-4EAE-BACB-F1745F1ADD61}" type="parTrans" cxnId="{3837C525-84DD-48EE-B5C9-CB32372C4155}">
      <dgm:prSet/>
      <dgm:spPr/>
      <dgm:t>
        <a:bodyPr/>
        <a:lstStyle/>
        <a:p>
          <a:endParaRPr lang="en-US"/>
        </a:p>
      </dgm:t>
    </dgm:pt>
    <dgm:pt modelId="{D5A31AB5-63CE-466A-901A-67EB0D4D7AA9}" type="sibTrans" cxnId="{3837C525-84DD-48EE-B5C9-CB32372C4155}">
      <dgm:prSet/>
      <dgm:spPr/>
      <dgm:t>
        <a:bodyPr/>
        <a:lstStyle/>
        <a:p>
          <a:endParaRPr lang="en-US"/>
        </a:p>
      </dgm:t>
    </dgm:pt>
    <dgm:pt modelId="{95FDE0E2-917A-4226-99D5-36E465410363}">
      <dgm:prSet phldrT="[Text]"/>
      <dgm:spPr/>
      <dgm:t>
        <a:bodyPr/>
        <a:lstStyle/>
        <a:p>
          <a:r>
            <a:rPr lang="en-US" dirty="0"/>
            <a:t>Paul Murray</a:t>
          </a:r>
          <a:br>
            <a:rPr lang="en-US" dirty="0"/>
          </a:br>
          <a:r>
            <a:rPr lang="en-US" dirty="0"/>
            <a:t>Product Manager Reporting</a:t>
          </a:r>
        </a:p>
      </dgm:t>
    </dgm:pt>
    <dgm:pt modelId="{D7E67B27-481E-4C3E-9605-6991E7F49C9A}" type="parTrans" cxnId="{D83C45E1-F8FF-47B5-86E6-E01685B8A080}">
      <dgm:prSet/>
      <dgm:spPr/>
      <dgm:t>
        <a:bodyPr/>
        <a:lstStyle/>
        <a:p>
          <a:endParaRPr lang="en-US"/>
        </a:p>
      </dgm:t>
    </dgm:pt>
    <dgm:pt modelId="{A6B340F1-2131-4BBA-BC27-0553102D02F0}" type="sibTrans" cxnId="{D83C45E1-F8FF-47B5-86E6-E01685B8A080}">
      <dgm:prSet/>
      <dgm:spPr/>
      <dgm:t>
        <a:bodyPr/>
        <a:lstStyle/>
        <a:p>
          <a:endParaRPr lang="en-US"/>
        </a:p>
      </dgm:t>
    </dgm:pt>
    <dgm:pt modelId="{76935AAE-55F6-44C2-ACD9-6CC1DA7B4C01}">
      <dgm:prSet phldrT="[Text]"/>
      <dgm:spPr/>
      <dgm:t>
        <a:bodyPr/>
        <a:lstStyle/>
        <a:p>
          <a:r>
            <a:rPr lang="en-US" dirty="0"/>
            <a:t>Ryan Smith</a:t>
          </a:r>
          <a:br>
            <a:rPr lang="en-US" dirty="0"/>
          </a:br>
          <a:r>
            <a:rPr lang="en-US" dirty="0"/>
            <a:t>Application Engineer</a:t>
          </a:r>
          <a:br>
            <a:rPr lang="en-US" dirty="0"/>
          </a:br>
          <a:r>
            <a:rPr lang="en-US" dirty="0"/>
            <a:t>Asset Health</a:t>
          </a:r>
        </a:p>
      </dgm:t>
    </dgm:pt>
    <dgm:pt modelId="{9B8B58FF-1A26-40A5-BE35-2D9A468FADC2}" type="parTrans" cxnId="{894EF56D-B2D4-4F68-A1E0-910FB544FB4C}">
      <dgm:prSet/>
      <dgm:spPr/>
      <dgm:t>
        <a:bodyPr/>
        <a:lstStyle/>
        <a:p>
          <a:endParaRPr lang="en-US"/>
        </a:p>
      </dgm:t>
    </dgm:pt>
    <dgm:pt modelId="{BD1F4CB5-B1F7-4583-921D-9CC4AEEDCCDD}" type="sibTrans" cxnId="{894EF56D-B2D4-4F68-A1E0-910FB544FB4C}">
      <dgm:prSet/>
      <dgm:spPr/>
      <dgm:t>
        <a:bodyPr/>
        <a:lstStyle/>
        <a:p>
          <a:endParaRPr lang="en-US"/>
        </a:p>
      </dgm:t>
    </dgm:pt>
    <dgm:pt modelId="{54642242-246D-4E5F-B000-4D1980758890}">
      <dgm:prSet phldrT="[Text]"/>
      <dgm:spPr>
        <a:solidFill>
          <a:schemeClr val="accent3"/>
        </a:solidFill>
      </dgm:spPr>
      <dgm:t>
        <a:bodyPr/>
        <a:lstStyle/>
        <a:p>
          <a:r>
            <a:rPr lang="en-US" dirty="0"/>
            <a:t>Open Position</a:t>
          </a:r>
        </a:p>
        <a:p>
          <a:r>
            <a:rPr lang="en-US" dirty="0"/>
            <a:t>Global Support Engineer</a:t>
          </a:r>
        </a:p>
      </dgm:t>
    </dgm:pt>
    <dgm:pt modelId="{1CB8105C-6C82-4FD4-9473-8CEDF8D44BEC}" type="sibTrans" cxnId="{3764629C-5B1B-4953-851D-61447EB32FAD}">
      <dgm:prSet/>
      <dgm:spPr/>
      <dgm:t>
        <a:bodyPr/>
        <a:lstStyle/>
        <a:p>
          <a:endParaRPr lang="en-US"/>
        </a:p>
      </dgm:t>
    </dgm:pt>
    <dgm:pt modelId="{35CEE326-C27F-4068-8981-3762745EAD17}" type="parTrans" cxnId="{3764629C-5B1B-4953-851D-61447EB32FAD}">
      <dgm:prSet/>
      <dgm:spPr/>
      <dgm:t>
        <a:bodyPr/>
        <a:lstStyle/>
        <a:p>
          <a:endParaRPr lang="en-US"/>
        </a:p>
      </dgm:t>
    </dgm:pt>
    <dgm:pt modelId="{62198847-D24B-4408-9E60-CF1B68F444BC}">
      <dgm:prSet phldrT="[Text]"/>
      <dgm:spPr>
        <a:solidFill>
          <a:schemeClr val="accent3"/>
        </a:solidFill>
      </dgm:spPr>
      <dgm:t>
        <a:bodyPr/>
        <a:lstStyle/>
        <a:p>
          <a:r>
            <a:rPr lang="en-US" dirty="0"/>
            <a:t>Open Position</a:t>
          </a:r>
        </a:p>
        <a:p>
          <a:r>
            <a:rPr lang="en-US" dirty="0"/>
            <a:t>Global Support Engineer</a:t>
          </a:r>
        </a:p>
      </dgm:t>
    </dgm:pt>
    <dgm:pt modelId="{7BF387A5-CBA6-41E3-80D1-CFD61F27FF21}" type="parTrans" cxnId="{5E7DF142-D07F-4F59-851F-D1C35525638C}">
      <dgm:prSet/>
      <dgm:spPr/>
      <dgm:t>
        <a:bodyPr/>
        <a:lstStyle/>
        <a:p>
          <a:endParaRPr lang="en-US"/>
        </a:p>
      </dgm:t>
    </dgm:pt>
    <dgm:pt modelId="{D199B891-46C9-451E-88D8-8C92C941D7C7}" type="sibTrans" cxnId="{5E7DF142-D07F-4F59-851F-D1C35525638C}">
      <dgm:prSet/>
      <dgm:spPr/>
      <dgm:t>
        <a:bodyPr/>
        <a:lstStyle/>
        <a:p>
          <a:endParaRPr lang="en-US"/>
        </a:p>
      </dgm:t>
    </dgm:pt>
    <dgm:pt modelId="{0AE7B847-01A8-4A03-AD84-8D2541A9262D}">
      <dgm:prSet phldrT="[Text]"/>
      <dgm:spPr/>
      <dgm:t>
        <a:bodyPr/>
        <a:lstStyle/>
        <a:p>
          <a:r>
            <a:rPr lang="en-US" dirty="0" err="1"/>
            <a:t>Oey</a:t>
          </a:r>
          <a:r>
            <a:rPr lang="en-US" dirty="0"/>
            <a:t> She </a:t>
          </a:r>
          <a:r>
            <a:rPr lang="en-US" dirty="0" err="1"/>
            <a:t>Khun</a:t>
          </a:r>
          <a:br>
            <a:rPr lang="en-US" dirty="0"/>
          </a:br>
          <a:r>
            <a:rPr lang="en-US" dirty="0"/>
            <a:t>Application Engineer</a:t>
          </a:r>
          <a:br>
            <a:rPr lang="en-US" dirty="0"/>
          </a:br>
          <a:r>
            <a:rPr lang="en-US" dirty="0"/>
            <a:t>OP Pro</a:t>
          </a:r>
        </a:p>
      </dgm:t>
    </dgm:pt>
    <dgm:pt modelId="{0F52BAAC-1A02-4E3A-95CE-40EC5EE7E98D}" type="parTrans" cxnId="{6E53AC78-B240-48BD-B999-CCA889C15464}">
      <dgm:prSet/>
      <dgm:spPr/>
      <dgm:t>
        <a:bodyPr/>
        <a:lstStyle/>
        <a:p>
          <a:endParaRPr lang="en-US"/>
        </a:p>
      </dgm:t>
    </dgm:pt>
    <dgm:pt modelId="{577E4FA8-0B44-40DA-94E5-845FF240358E}" type="sibTrans" cxnId="{6E53AC78-B240-48BD-B999-CCA889C15464}">
      <dgm:prSet/>
      <dgm:spPr/>
      <dgm:t>
        <a:bodyPr/>
        <a:lstStyle/>
        <a:p>
          <a:endParaRPr lang="en-US"/>
        </a:p>
      </dgm:t>
    </dgm:pt>
    <dgm:pt modelId="{7451BB96-AB2E-4272-9782-0C6BACB83179}">
      <dgm:prSet phldrT="[Text]"/>
      <dgm:spPr/>
      <dgm:t>
        <a:bodyPr/>
        <a:lstStyle/>
        <a:p>
          <a:r>
            <a:rPr lang="en-US" dirty="0"/>
            <a:t>Craig Jewell</a:t>
          </a:r>
          <a:br>
            <a:rPr lang="en-US" dirty="0"/>
          </a:br>
          <a:r>
            <a:rPr lang="en-US" dirty="0"/>
            <a:t>Application Engineer</a:t>
          </a:r>
        </a:p>
        <a:p>
          <a:r>
            <a:rPr lang="en-US" dirty="0"/>
            <a:t>Machine Guidance</a:t>
          </a:r>
        </a:p>
      </dgm:t>
    </dgm:pt>
    <dgm:pt modelId="{C2AF2097-915D-4D7D-83D3-4F57150CA9F4}" type="parTrans" cxnId="{EDD449BE-9F54-40F3-8194-D4B565826D89}">
      <dgm:prSet/>
      <dgm:spPr/>
      <dgm:t>
        <a:bodyPr/>
        <a:lstStyle/>
        <a:p>
          <a:endParaRPr lang="en-US"/>
        </a:p>
      </dgm:t>
    </dgm:pt>
    <dgm:pt modelId="{094EA944-AFB0-48C0-8FE6-4D098A2ABECF}" type="sibTrans" cxnId="{EDD449BE-9F54-40F3-8194-D4B565826D89}">
      <dgm:prSet/>
      <dgm:spPr/>
      <dgm:t>
        <a:bodyPr/>
        <a:lstStyle/>
        <a:p>
          <a:endParaRPr lang="en-US"/>
        </a:p>
      </dgm:t>
    </dgm:pt>
    <dgm:pt modelId="{5C8527D4-3B30-4B35-93F6-A187F5837BCC}">
      <dgm:prSet phldrT="[Text]"/>
      <dgm:spPr/>
      <dgm:t>
        <a:bodyPr/>
        <a:lstStyle/>
        <a:p>
          <a:r>
            <a:rPr lang="en-US" dirty="0"/>
            <a:t>Anthony Holden</a:t>
          </a:r>
        </a:p>
        <a:p>
          <a:r>
            <a:rPr lang="en-US"/>
            <a:t>Training Specialist</a:t>
          </a:r>
          <a:endParaRPr lang="en-US" dirty="0"/>
        </a:p>
      </dgm:t>
    </dgm:pt>
    <dgm:pt modelId="{565F7C99-D7CF-483F-AD0A-00DF1D340F34}" type="parTrans" cxnId="{3FB77714-7B42-4131-8BFA-2362E205BF82}">
      <dgm:prSet/>
      <dgm:spPr/>
      <dgm:t>
        <a:bodyPr/>
        <a:lstStyle/>
        <a:p>
          <a:endParaRPr lang="en-US"/>
        </a:p>
      </dgm:t>
    </dgm:pt>
    <dgm:pt modelId="{27D05703-04C4-4B98-AD00-0E69F82B06B9}" type="sibTrans" cxnId="{3FB77714-7B42-4131-8BFA-2362E205BF82}">
      <dgm:prSet/>
      <dgm:spPr/>
      <dgm:t>
        <a:bodyPr/>
        <a:lstStyle/>
        <a:p>
          <a:endParaRPr lang="en-US"/>
        </a:p>
      </dgm:t>
    </dgm:pt>
    <dgm:pt modelId="{6FE77A82-5A13-425C-A40D-D9FBD63187C5}">
      <dgm:prSet phldrT="[Text]"/>
      <dgm:spPr/>
      <dgm:t>
        <a:bodyPr/>
        <a:lstStyle/>
        <a:p>
          <a:r>
            <a:rPr lang="en-US" dirty="0"/>
            <a:t>Benedictus </a:t>
          </a:r>
          <a:r>
            <a:rPr lang="en-US" dirty="0" err="1"/>
            <a:t>Malau</a:t>
          </a:r>
          <a:br>
            <a:rPr lang="en-US" dirty="0"/>
          </a:br>
          <a:r>
            <a:rPr lang="en-US" dirty="0"/>
            <a:t>Application Engineer</a:t>
          </a:r>
          <a:br>
            <a:rPr lang="en-US" dirty="0"/>
          </a:br>
          <a:r>
            <a:rPr lang="en-US" dirty="0"/>
            <a:t>Reporting</a:t>
          </a:r>
        </a:p>
      </dgm:t>
    </dgm:pt>
    <dgm:pt modelId="{9352072E-FE5B-4568-A66E-AB1EAF16835C}" type="parTrans" cxnId="{20BDBF2C-35C1-4EE6-A6A4-966113FFBE3D}">
      <dgm:prSet/>
      <dgm:spPr/>
      <dgm:t>
        <a:bodyPr/>
        <a:lstStyle/>
        <a:p>
          <a:endParaRPr lang="en-US"/>
        </a:p>
      </dgm:t>
    </dgm:pt>
    <dgm:pt modelId="{72A718A9-D449-4660-8CBB-C61E24B83A8E}" type="sibTrans" cxnId="{20BDBF2C-35C1-4EE6-A6A4-966113FFBE3D}">
      <dgm:prSet/>
      <dgm:spPr/>
      <dgm:t>
        <a:bodyPr/>
        <a:lstStyle/>
        <a:p>
          <a:endParaRPr lang="en-US"/>
        </a:p>
      </dgm:t>
    </dgm:pt>
    <dgm:pt modelId="{107F9603-9E9E-4859-A16A-36E6F43E3F72}" type="pres">
      <dgm:prSet presAssocID="{48466631-1C59-4E25-81C0-96664A797961}" presName="mainComposite" presStyleCnt="0">
        <dgm:presLayoutVars>
          <dgm:chPref val="1"/>
          <dgm:dir/>
          <dgm:animOne val="branch"/>
          <dgm:animLvl val="lvl"/>
          <dgm:resizeHandles val="exact"/>
        </dgm:presLayoutVars>
      </dgm:prSet>
      <dgm:spPr/>
    </dgm:pt>
    <dgm:pt modelId="{38859049-7E1B-4B74-96D8-191309208084}" type="pres">
      <dgm:prSet presAssocID="{48466631-1C59-4E25-81C0-96664A797961}" presName="hierFlow" presStyleCnt="0"/>
      <dgm:spPr/>
    </dgm:pt>
    <dgm:pt modelId="{2DBB8473-07B6-48FF-BC91-E5CB5BE6001D}" type="pres">
      <dgm:prSet presAssocID="{48466631-1C59-4E25-81C0-96664A797961}" presName="hierChild1" presStyleCnt="0">
        <dgm:presLayoutVars>
          <dgm:chPref val="1"/>
          <dgm:animOne val="branch"/>
          <dgm:animLvl val="lvl"/>
        </dgm:presLayoutVars>
      </dgm:prSet>
      <dgm:spPr/>
    </dgm:pt>
    <dgm:pt modelId="{E9D1A4E2-EA41-4CC3-A5C9-4C36B7240678}" type="pres">
      <dgm:prSet presAssocID="{2FADEA2F-FF77-4996-A850-A4CE15225AEA}" presName="Name14" presStyleCnt="0"/>
      <dgm:spPr/>
    </dgm:pt>
    <dgm:pt modelId="{8B7E007D-492D-4682-86F4-628D2EEE1EE0}" type="pres">
      <dgm:prSet presAssocID="{2FADEA2F-FF77-4996-A850-A4CE15225AEA}" presName="level1Shape" presStyleLbl="node0" presStyleIdx="0" presStyleCnt="1" custLinFactNeighborX="-54179">
        <dgm:presLayoutVars>
          <dgm:chPref val="3"/>
        </dgm:presLayoutVars>
      </dgm:prSet>
      <dgm:spPr/>
    </dgm:pt>
    <dgm:pt modelId="{3AFC87EB-DCD9-4D2F-98E8-7322B1F0554F}" type="pres">
      <dgm:prSet presAssocID="{2FADEA2F-FF77-4996-A850-A4CE15225AEA}" presName="hierChild2" presStyleCnt="0"/>
      <dgm:spPr/>
    </dgm:pt>
    <dgm:pt modelId="{3AE28BA4-BF25-44C2-9A4F-BFA74E26FE74}" type="pres">
      <dgm:prSet presAssocID="{F4B919E3-D2AB-4BCC-8CCC-6B43754F9C74}" presName="Name19" presStyleLbl="parChTrans1D2" presStyleIdx="0" presStyleCnt="3"/>
      <dgm:spPr/>
    </dgm:pt>
    <dgm:pt modelId="{C128BE43-6694-4032-9F7C-9DF4D3D9E7ED}" type="pres">
      <dgm:prSet presAssocID="{04FF201D-9F33-4B11-9B15-A23FD3FB6662}" presName="Name21" presStyleCnt="0"/>
      <dgm:spPr/>
    </dgm:pt>
    <dgm:pt modelId="{CD3E14F2-DB27-415D-BFDF-10765B1DB695}" type="pres">
      <dgm:prSet presAssocID="{04FF201D-9F33-4B11-9B15-A23FD3FB6662}" presName="level2Shape" presStyleLbl="node2" presStyleIdx="0" presStyleCnt="3" custLinFactNeighborX="-13139" custLinFactNeighborY="1898"/>
      <dgm:spPr/>
    </dgm:pt>
    <dgm:pt modelId="{3AC4CCF2-4C8D-471D-B7A6-D7C145F05293}" type="pres">
      <dgm:prSet presAssocID="{04FF201D-9F33-4B11-9B15-A23FD3FB6662}" presName="hierChild3" presStyleCnt="0"/>
      <dgm:spPr/>
    </dgm:pt>
    <dgm:pt modelId="{1ABE57B7-AD7C-438E-80ED-77B10DA210C1}" type="pres">
      <dgm:prSet presAssocID="{45AFCD16-0FC0-48BF-B850-1D68993789B3}" presName="Name19" presStyleLbl="parChTrans1D3" presStyleIdx="0" presStyleCnt="8"/>
      <dgm:spPr/>
    </dgm:pt>
    <dgm:pt modelId="{F3034049-2335-4F33-9000-03328708E499}" type="pres">
      <dgm:prSet presAssocID="{DB908546-51F6-4DE6-A882-DE3A4649967C}" presName="Name21" presStyleCnt="0"/>
      <dgm:spPr/>
    </dgm:pt>
    <dgm:pt modelId="{B0E762E4-DA64-486B-9984-A6FB0F933171}" type="pres">
      <dgm:prSet presAssocID="{DB908546-51F6-4DE6-A882-DE3A4649967C}" presName="level2Shape" presStyleLbl="node3" presStyleIdx="0" presStyleCnt="8"/>
      <dgm:spPr/>
    </dgm:pt>
    <dgm:pt modelId="{007F735A-F40A-4439-A34E-6F9DDA58CDA8}" type="pres">
      <dgm:prSet presAssocID="{DB908546-51F6-4DE6-A882-DE3A4649967C}" presName="hierChild3" presStyleCnt="0"/>
      <dgm:spPr/>
    </dgm:pt>
    <dgm:pt modelId="{6B15C8B6-BED4-462B-8DB1-00B55AE49377}" type="pres">
      <dgm:prSet presAssocID="{35CEE326-C27F-4068-8981-3762745EAD17}" presName="Name19" presStyleLbl="parChTrans1D3" presStyleIdx="1" presStyleCnt="8"/>
      <dgm:spPr/>
    </dgm:pt>
    <dgm:pt modelId="{5BAB5867-A0D8-4CB0-BEDA-219587460247}" type="pres">
      <dgm:prSet presAssocID="{54642242-246D-4E5F-B000-4D1980758890}" presName="Name21" presStyleCnt="0"/>
      <dgm:spPr/>
    </dgm:pt>
    <dgm:pt modelId="{D2487259-CA06-4825-A786-603B1EB2F96A}" type="pres">
      <dgm:prSet presAssocID="{54642242-246D-4E5F-B000-4D1980758890}" presName="level2Shape" presStyleLbl="node3" presStyleIdx="1" presStyleCnt="8" custScaleX="123977"/>
      <dgm:spPr/>
    </dgm:pt>
    <dgm:pt modelId="{FD0B10E9-25BA-404A-B739-1E9BEDA46366}" type="pres">
      <dgm:prSet presAssocID="{54642242-246D-4E5F-B000-4D1980758890}" presName="hierChild3" presStyleCnt="0"/>
      <dgm:spPr/>
    </dgm:pt>
    <dgm:pt modelId="{E9C91D5C-3922-40B3-8316-234B1815128D}" type="pres">
      <dgm:prSet presAssocID="{7BF387A5-CBA6-41E3-80D1-CFD61F27FF21}" presName="Name19" presStyleLbl="parChTrans1D3" presStyleIdx="2" presStyleCnt="8"/>
      <dgm:spPr/>
    </dgm:pt>
    <dgm:pt modelId="{62423D8F-59E9-4E94-A760-BDF80D080CA6}" type="pres">
      <dgm:prSet presAssocID="{62198847-D24B-4408-9E60-CF1B68F444BC}" presName="Name21" presStyleCnt="0"/>
      <dgm:spPr/>
    </dgm:pt>
    <dgm:pt modelId="{242F7D2B-6695-4BC6-B6EE-F92B139AB30A}" type="pres">
      <dgm:prSet presAssocID="{62198847-D24B-4408-9E60-CF1B68F444BC}" presName="level2Shape" presStyleLbl="node3" presStyleIdx="2" presStyleCnt="8" custScaleX="119434" custScaleY="98683"/>
      <dgm:spPr/>
    </dgm:pt>
    <dgm:pt modelId="{C28F214B-51BC-4C2C-8AF8-9FFA239AD9E0}" type="pres">
      <dgm:prSet presAssocID="{62198847-D24B-4408-9E60-CF1B68F444BC}" presName="hierChild3" presStyleCnt="0"/>
      <dgm:spPr/>
    </dgm:pt>
    <dgm:pt modelId="{9E571B9F-610C-4D24-B23A-BCA2632C38B4}" type="pres">
      <dgm:prSet presAssocID="{7F927144-8FC3-4E17-9769-7BCC534DA231}" presName="Name19" presStyleLbl="parChTrans1D2" presStyleIdx="1" presStyleCnt="3"/>
      <dgm:spPr/>
    </dgm:pt>
    <dgm:pt modelId="{ECD6AB6E-08B6-49B5-83ED-B296F74DAED4}" type="pres">
      <dgm:prSet presAssocID="{3CFF1B4E-485C-4442-827A-32DFC1F4FAFE}" presName="Name21" presStyleCnt="0"/>
      <dgm:spPr/>
    </dgm:pt>
    <dgm:pt modelId="{934F19AC-BD93-4B66-AED6-82F79A6E8663}" type="pres">
      <dgm:prSet presAssocID="{3CFF1B4E-485C-4442-827A-32DFC1F4FAFE}" presName="level2Shape" presStyleLbl="node2" presStyleIdx="1" presStyleCnt="3"/>
      <dgm:spPr/>
    </dgm:pt>
    <dgm:pt modelId="{881E6FB7-259C-4707-8900-2752B0A539AF}" type="pres">
      <dgm:prSet presAssocID="{3CFF1B4E-485C-4442-827A-32DFC1F4FAFE}" presName="hierChild3" presStyleCnt="0"/>
      <dgm:spPr/>
    </dgm:pt>
    <dgm:pt modelId="{5A697951-B46D-41E6-B5B0-53DCBF71CA65}" type="pres">
      <dgm:prSet presAssocID="{AC022F55-545E-4AEC-8E1B-232AD6769A31}" presName="Name19" presStyleLbl="parChTrans1D3" presStyleIdx="3" presStyleCnt="8"/>
      <dgm:spPr/>
    </dgm:pt>
    <dgm:pt modelId="{D6329C3C-8459-4F18-95CD-A04DA48E9A2F}" type="pres">
      <dgm:prSet presAssocID="{70FD91A4-24B3-41A2-8408-6D4A614EF22C}" presName="Name21" presStyleCnt="0"/>
      <dgm:spPr/>
    </dgm:pt>
    <dgm:pt modelId="{7A61932E-BA17-4BBA-8CE7-74B2CE412DF3}" type="pres">
      <dgm:prSet presAssocID="{70FD91A4-24B3-41A2-8408-6D4A614EF22C}" presName="level2Shape" presStyleLbl="node3" presStyleIdx="3" presStyleCnt="8"/>
      <dgm:spPr/>
    </dgm:pt>
    <dgm:pt modelId="{1780CB14-64B8-400B-AB49-C8D4173A0F81}" type="pres">
      <dgm:prSet presAssocID="{70FD91A4-24B3-41A2-8408-6D4A614EF22C}" presName="hierChild3" presStyleCnt="0"/>
      <dgm:spPr/>
    </dgm:pt>
    <dgm:pt modelId="{D1E34CFC-D3C9-4D9B-B7F4-73BE703CCD01}" type="pres">
      <dgm:prSet presAssocID="{0F52BAAC-1A02-4E3A-95CE-40EC5EE7E98D}" presName="Name19" presStyleLbl="parChTrans1D4" presStyleIdx="0" presStyleCnt="3"/>
      <dgm:spPr/>
    </dgm:pt>
    <dgm:pt modelId="{45DC9F80-D1EF-4557-A989-856F03A68DFC}" type="pres">
      <dgm:prSet presAssocID="{0AE7B847-01A8-4A03-AD84-8D2541A9262D}" presName="Name21" presStyleCnt="0"/>
      <dgm:spPr/>
    </dgm:pt>
    <dgm:pt modelId="{B48FC7B1-C312-4281-A7E9-FEA39BA70009}" type="pres">
      <dgm:prSet presAssocID="{0AE7B847-01A8-4A03-AD84-8D2541A9262D}" presName="level2Shape" presStyleLbl="node4" presStyleIdx="0" presStyleCnt="3" custScaleX="123977"/>
      <dgm:spPr/>
    </dgm:pt>
    <dgm:pt modelId="{EA57FC1A-4160-40E7-A1AC-AD50D8F2C39A}" type="pres">
      <dgm:prSet presAssocID="{0AE7B847-01A8-4A03-AD84-8D2541A9262D}" presName="hierChild3" presStyleCnt="0"/>
      <dgm:spPr/>
    </dgm:pt>
    <dgm:pt modelId="{931E61FA-D351-4EB6-8FCF-5DDFE0E068B2}" type="pres">
      <dgm:prSet presAssocID="{3E6F62F6-6913-4EAE-BACB-F1745F1ADD61}" presName="Name19" presStyleLbl="parChTrans1D3" presStyleIdx="4" presStyleCnt="8"/>
      <dgm:spPr/>
    </dgm:pt>
    <dgm:pt modelId="{BAB4B5FA-1796-4BB8-8838-83F6849F2C8C}" type="pres">
      <dgm:prSet presAssocID="{E0A6A4AC-CF75-42AD-8B38-72CF2EC555DC}" presName="Name21" presStyleCnt="0"/>
      <dgm:spPr/>
    </dgm:pt>
    <dgm:pt modelId="{CB4D3615-D8BA-47D6-AAA7-4BEB5A7D4B9E}" type="pres">
      <dgm:prSet presAssocID="{E0A6A4AC-CF75-42AD-8B38-72CF2EC555DC}" presName="level2Shape" presStyleLbl="node3" presStyleIdx="4" presStyleCnt="8" custScaleX="114503"/>
      <dgm:spPr/>
    </dgm:pt>
    <dgm:pt modelId="{629EB0BB-4215-462A-81E3-28078D8729F3}" type="pres">
      <dgm:prSet presAssocID="{E0A6A4AC-CF75-42AD-8B38-72CF2EC555DC}" presName="hierChild3" presStyleCnt="0"/>
      <dgm:spPr/>
    </dgm:pt>
    <dgm:pt modelId="{5BE17427-EE9C-4A77-9FC8-E54D4B116C60}" type="pres">
      <dgm:prSet presAssocID="{C2AF2097-915D-4D7D-83D3-4F57150CA9F4}" presName="Name19" presStyleLbl="parChTrans1D4" presStyleIdx="1" presStyleCnt="3"/>
      <dgm:spPr/>
    </dgm:pt>
    <dgm:pt modelId="{8CC4136A-6ECB-4682-BEDA-3704887A2BC8}" type="pres">
      <dgm:prSet presAssocID="{7451BB96-AB2E-4272-9782-0C6BACB83179}" presName="Name21" presStyleCnt="0"/>
      <dgm:spPr/>
    </dgm:pt>
    <dgm:pt modelId="{16E8302E-EB4A-4939-A907-CABB81004EE5}" type="pres">
      <dgm:prSet presAssocID="{7451BB96-AB2E-4272-9782-0C6BACB83179}" presName="level2Shape" presStyleLbl="node4" presStyleIdx="1" presStyleCnt="3" custScaleX="127673"/>
      <dgm:spPr/>
    </dgm:pt>
    <dgm:pt modelId="{01170AC3-4388-4BE2-9614-4A3993B67708}" type="pres">
      <dgm:prSet presAssocID="{7451BB96-AB2E-4272-9782-0C6BACB83179}" presName="hierChild3" presStyleCnt="0"/>
      <dgm:spPr/>
    </dgm:pt>
    <dgm:pt modelId="{C800C45D-DD53-4620-B231-DF8659CAB4FC}" type="pres">
      <dgm:prSet presAssocID="{D7E67B27-481E-4C3E-9605-6991E7F49C9A}" presName="Name19" presStyleLbl="parChTrans1D3" presStyleIdx="5" presStyleCnt="8"/>
      <dgm:spPr/>
    </dgm:pt>
    <dgm:pt modelId="{CF7E07EB-876B-4A07-BA89-2B389B4C4262}" type="pres">
      <dgm:prSet presAssocID="{95FDE0E2-917A-4226-99D5-36E465410363}" presName="Name21" presStyleCnt="0"/>
      <dgm:spPr/>
    </dgm:pt>
    <dgm:pt modelId="{4FF80124-BABD-4A46-A26F-FE85B712E1BA}" type="pres">
      <dgm:prSet presAssocID="{95FDE0E2-917A-4226-99D5-36E465410363}" presName="level2Shape" presStyleLbl="node3" presStyleIdx="5" presStyleCnt="8"/>
      <dgm:spPr/>
    </dgm:pt>
    <dgm:pt modelId="{EB7655F7-669A-411D-AE37-6A5DA1DCA57C}" type="pres">
      <dgm:prSet presAssocID="{95FDE0E2-917A-4226-99D5-36E465410363}" presName="hierChild3" presStyleCnt="0"/>
      <dgm:spPr/>
    </dgm:pt>
    <dgm:pt modelId="{B6717A5F-D8AA-49A6-8D6C-1A29DF672095}" type="pres">
      <dgm:prSet presAssocID="{9352072E-FE5B-4568-A66E-AB1EAF16835C}" presName="Name19" presStyleLbl="parChTrans1D4" presStyleIdx="2" presStyleCnt="3"/>
      <dgm:spPr/>
    </dgm:pt>
    <dgm:pt modelId="{0258C1DA-42CA-4653-80F2-6084E8CE589E}" type="pres">
      <dgm:prSet presAssocID="{6FE77A82-5A13-425C-A40D-D9FBD63187C5}" presName="Name21" presStyleCnt="0"/>
      <dgm:spPr/>
    </dgm:pt>
    <dgm:pt modelId="{04660C94-83E7-437F-A240-567163F4FAAC}" type="pres">
      <dgm:prSet presAssocID="{6FE77A82-5A13-425C-A40D-D9FBD63187C5}" presName="level2Shape" presStyleLbl="node4" presStyleIdx="2" presStyleCnt="3" custScaleX="118360"/>
      <dgm:spPr/>
    </dgm:pt>
    <dgm:pt modelId="{AB113F9F-46F4-4004-AEFF-B1567ED81F5D}" type="pres">
      <dgm:prSet presAssocID="{6FE77A82-5A13-425C-A40D-D9FBD63187C5}" presName="hierChild3" presStyleCnt="0"/>
      <dgm:spPr/>
    </dgm:pt>
    <dgm:pt modelId="{39EB8538-211D-43C6-AE61-E351ABBBDF30}" type="pres">
      <dgm:prSet presAssocID="{9B8B58FF-1A26-40A5-BE35-2D9A468FADC2}" presName="Name19" presStyleLbl="parChTrans1D3" presStyleIdx="6" presStyleCnt="8"/>
      <dgm:spPr/>
    </dgm:pt>
    <dgm:pt modelId="{A1D40475-E2FA-4FAD-BB41-901CDE0C4BD8}" type="pres">
      <dgm:prSet presAssocID="{76935AAE-55F6-44C2-ACD9-6CC1DA7B4C01}" presName="Name21" presStyleCnt="0"/>
      <dgm:spPr/>
    </dgm:pt>
    <dgm:pt modelId="{4B383CE7-CD5C-4D39-B173-EA7C9D3B10D5}" type="pres">
      <dgm:prSet presAssocID="{76935AAE-55F6-44C2-ACD9-6CC1DA7B4C01}" presName="level2Shape" presStyleLbl="node3" presStyleIdx="6" presStyleCnt="8" custScaleX="113649"/>
      <dgm:spPr/>
    </dgm:pt>
    <dgm:pt modelId="{51EE50EE-ADE7-4A07-9BB6-B6C6E183CDF8}" type="pres">
      <dgm:prSet presAssocID="{76935AAE-55F6-44C2-ACD9-6CC1DA7B4C01}" presName="hierChild3" presStyleCnt="0"/>
      <dgm:spPr/>
    </dgm:pt>
    <dgm:pt modelId="{DCA23305-885B-49BA-A790-60BADF7DB659}" type="pres">
      <dgm:prSet presAssocID="{FE87983E-3EA7-43A2-85E1-EDA8A09A79DA}" presName="Name19" presStyleLbl="parChTrans1D2" presStyleIdx="2" presStyleCnt="3"/>
      <dgm:spPr/>
    </dgm:pt>
    <dgm:pt modelId="{02AEFCE4-160B-41AD-B968-C2F24D6613A0}" type="pres">
      <dgm:prSet presAssocID="{89585031-20FB-43DA-8BA5-05B9C5344514}" presName="Name21" presStyleCnt="0"/>
      <dgm:spPr/>
    </dgm:pt>
    <dgm:pt modelId="{0A4538EC-8431-4905-A2AA-1385590F9E35}" type="pres">
      <dgm:prSet presAssocID="{89585031-20FB-43DA-8BA5-05B9C5344514}" presName="level2Shape" presStyleLbl="node2" presStyleIdx="2" presStyleCnt="3" custScaleX="138539" custLinFactNeighborX="-271" custLinFactNeighborY="9654"/>
      <dgm:spPr/>
    </dgm:pt>
    <dgm:pt modelId="{B7C3DAEA-F228-4754-8DDE-061277E5A84A}" type="pres">
      <dgm:prSet presAssocID="{89585031-20FB-43DA-8BA5-05B9C5344514}" presName="hierChild3" presStyleCnt="0"/>
      <dgm:spPr/>
    </dgm:pt>
    <dgm:pt modelId="{47A669BC-FB4B-4FED-BDD7-8D56958B88ED}" type="pres">
      <dgm:prSet presAssocID="{565F7C99-D7CF-483F-AD0A-00DF1D340F34}" presName="Name19" presStyleLbl="parChTrans1D3" presStyleIdx="7" presStyleCnt="8"/>
      <dgm:spPr/>
    </dgm:pt>
    <dgm:pt modelId="{B570754A-4581-4416-9EF7-7C4581A2D16B}" type="pres">
      <dgm:prSet presAssocID="{5C8527D4-3B30-4B35-93F6-A187F5837BCC}" presName="Name21" presStyleCnt="0"/>
      <dgm:spPr/>
    </dgm:pt>
    <dgm:pt modelId="{64048B60-B6D4-4151-8566-45FA83E60986}" type="pres">
      <dgm:prSet presAssocID="{5C8527D4-3B30-4B35-93F6-A187F5837BCC}" presName="level2Shape" presStyleLbl="node3" presStyleIdx="7" presStyleCnt="8"/>
      <dgm:spPr/>
    </dgm:pt>
    <dgm:pt modelId="{BF989ABC-CA5E-4164-B4FA-11043300146F}" type="pres">
      <dgm:prSet presAssocID="{5C8527D4-3B30-4B35-93F6-A187F5837BCC}" presName="hierChild3" presStyleCnt="0"/>
      <dgm:spPr/>
    </dgm:pt>
    <dgm:pt modelId="{444F7185-6779-4FE8-AAE0-BEB907019FA5}" type="pres">
      <dgm:prSet presAssocID="{48466631-1C59-4E25-81C0-96664A797961}" presName="bgShapesFlow" presStyleCnt="0"/>
      <dgm:spPr/>
    </dgm:pt>
  </dgm:ptLst>
  <dgm:cxnLst>
    <dgm:cxn modelId="{93797B08-41AB-4EE8-A3BA-9B1CD051A336}" srcId="{48466631-1C59-4E25-81C0-96664A797961}" destId="{2FADEA2F-FF77-4996-A850-A4CE15225AEA}" srcOrd="0" destOrd="0" parTransId="{287628EC-DFA7-4074-8F64-EBDDB9B57089}" sibTransId="{E04DB1BE-0E7B-49D0-BB7D-F0CDA0F3F5E7}"/>
    <dgm:cxn modelId="{2D47D80A-96AB-43C3-816D-8C1992D77F8E}" type="presOf" srcId="{C2AF2097-915D-4D7D-83D3-4F57150CA9F4}" destId="{5BE17427-EE9C-4A77-9FC8-E54D4B116C60}" srcOrd="0" destOrd="0" presId="urn:microsoft.com/office/officeart/2005/8/layout/hierarchy6"/>
    <dgm:cxn modelId="{3FAF400C-5C44-406F-80A0-038C74C45377}" type="presOf" srcId="{3E6F62F6-6913-4EAE-BACB-F1745F1ADD61}" destId="{931E61FA-D351-4EB6-8FCF-5DDFE0E068B2}" srcOrd="0" destOrd="0" presId="urn:microsoft.com/office/officeart/2005/8/layout/hierarchy6"/>
    <dgm:cxn modelId="{8AF2D90E-32AD-485B-B3F9-3DE44075A59D}" type="presOf" srcId="{DB908546-51F6-4DE6-A882-DE3A4649967C}" destId="{B0E762E4-DA64-486B-9984-A6FB0F933171}" srcOrd="0" destOrd="0" presId="urn:microsoft.com/office/officeart/2005/8/layout/hierarchy6"/>
    <dgm:cxn modelId="{3FB77714-7B42-4131-8BFA-2362E205BF82}" srcId="{89585031-20FB-43DA-8BA5-05B9C5344514}" destId="{5C8527D4-3B30-4B35-93F6-A187F5837BCC}" srcOrd="0" destOrd="0" parTransId="{565F7C99-D7CF-483F-AD0A-00DF1D340F34}" sibTransId="{27D05703-04C4-4B98-AD00-0E69F82B06B9}"/>
    <dgm:cxn modelId="{68DC8017-8813-4A72-B44D-856598C7F356}" type="presOf" srcId="{7451BB96-AB2E-4272-9782-0C6BACB83179}" destId="{16E8302E-EB4A-4939-A907-CABB81004EE5}" srcOrd="0" destOrd="0" presId="urn:microsoft.com/office/officeart/2005/8/layout/hierarchy6"/>
    <dgm:cxn modelId="{E132181C-7164-43F3-AC68-4374A23AB1A0}" type="presOf" srcId="{9352072E-FE5B-4568-A66E-AB1EAF16835C}" destId="{B6717A5F-D8AA-49A6-8D6C-1A29DF672095}" srcOrd="0" destOrd="0" presId="urn:microsoft.com/office/officeart/2005/8/layout/hierarchy6"/>
    <dgm:cxn modelId="{A7DEDD20-DE29-4844-BE75-B865C7CF90C8}" type="presOf" srcId="{6FE77A82-5A13-425C-A40D-D9FBD63187C5}" destId="{04660C94-83E7-437F-A240-567163F4FAAC}" srcOrd="0" destOrd="0" presId="urn:microsoft.com/office/officeart/2005/8/layout/hierarchy6"/>
    <dgm:cxn modelId="{3837C525-84DD-48EE-B5C9-CB32372C4155}" srcId="{3CFF1B4E-485C-4442-827A-32DFC1F4FAFE}" destId="{E0A6A4AC-CF75-42AD-8B38-72CF2EC555DC}" srcOrd="1" destOrd="0" parTransId="{3E6F62F6-6913-4EAE-BACB-F1745F1ADD61}" sibTransId="{D5A31AB5-63CE-466A-901A-67EB0D4D7AA9}"/>
    <dgm:cxn modelId="{03FA0E2C-9CD5-4A3E-8BF3-391493DD8733}" type="presOf" srcId="{7F927144-8FC3-4E17-9769-7BCC534DA231}" destId="{9E571B9F-610C-4D24-B23A-BCA2632C38B4}" srcOrd="0" destOrd="0" presId="urn:microsoft.com/office/officeart/2005/8/layout/hierarchy6"/>
    <dgm:cxn modelId="{20BDBF2C-35C1-4EE6-A6A4-966113FFBE3D}" srcId="{95FDE0E2-917A-4226-99D5-36E465410363}" destId="{6FE77A82-5A13-425C-A40D-D9FBD63187C5}" srcOrd="0" destOrd="0" parTransId="{9352072E-FE5B-4568-A66E-AB1EAF16835C}" sibTransId="{72A718A9-D449-4660-8CBB-C61E24B83A8E}"/>
    <dgm:cxn modelId="{D318EC36-DFF6-4AA9-87BC-7ACB633B374A}" type="presOf" srcId="{54642242-246D-4E5F-B000-4D1980758890}" destId="{D2487259-CA06-4825-A786-603B1EB2F96A}" srcOrd="0" destOrd="0" presId="urn:microsoft.com/office/officeart/2005/8/layout/hierarchy6"/>
    <dgm:cxn modelId="{8FC89939-81A0-470B-A466-B496BE548668}" type="presOf" srcId="{45AFCD16-0FC0-48BF-B850-1D68993789B3}" destId="{1ABE57B7-AD7C-438E-80ED-77B10DA210C1}" srcOrd="0" destOrd="0" presId="urn:microsoft.com/office/officeart/2005/8/layout/hierarchy6"/>
    <dgm:cxn modelId="{175B113F-B557-43EC-93ED-43308E592F2D}" type="presOf" srcId="{FE87983E-3EA7-43A2-85E1-EDA8A09A79DA}" destId="{DCA23305-885B-49BA-A790-60BADF7DB659}" srcOrd="0" destOrd="0" presId="urn:microsoft.com/office/officeart/2005/8/layout/hierarchy6"/>
    <dgm:cxn modelId="{C7F5833F-9724-4B47-8EF7-0F3D4AA4D303}" type="presOf" srcId="{9B8B58FF-1A26-40A5-BE35-2D9A468FADC2}" destId="{39EB8538-211D-43C6-AE61-E351ABBBDF30}" srcOrd="0" destOrd="0" presId="urn:microsoft.com/office/officeart/2005/8/layout/hierarchy6"/>
    <dgm:cxn modelId="{C3ADE441-D0B2-4646-84F7-0718A3FC1812}" type="presOf" srcId="{2FADEA2F-FF77-4996-A850-A4CE15225AEA}" destId="{8B7E007D-492D-4682-86F4-628D2EEE1EE0}" srcOrd="0" destOrd="0" presId="urn:microsoft.com/office/officeart/2005/8/layout/hierarchy6"/>
    <dgm:cxn modelId="{5E7DF142-D07F-4F59-851F-D1C35525638C}" srcId="{04FF201D-9F33-4B11-9B15-A23FD3FB6662}" destId="{62198847-D24B-4408-9E60-CF1B68F444BC}" srcOrd="2" destOrd="0" parTransId="{7BF387A5-CBA6-41E3-80D1-CFD61F27FF21}" sibTransId="{D199B891-46C9-451E-88D8-8C92C941D7C7}"/>
    <dgm:cxn modelId="{842E3A64-8217-4EB2-A194-76FD096767F2}" type="presOf" srcId="{7BF387A5-CBA6-41E3-80D1-CFD61F27FF21}" destId="{E9C91D5C-3922-40B3-8316-234B1815128D}" srcOrd="0" destOrd="0" presId="urn:microsoft.com/office/officeart/2005/8/layout/hierarchy6"/>
    <dgm:cxn modelId="{2F8FC249-FE55-4A44-A48C-32A9DE7DB178}" srcId="{2FADEA2F-FF77-4996-A850-A4CE15225AEA}" destId="{04FF201D-9F33-4B11-9B15-A23FD3FB6662}" srcOrd="0" destOrd="0" parTransId="{F4B919E3-D2AB-4BCC-8CCC-6B43754F9C74}" sibTransId="{AB1C15CB-F18B-4891-8E6D-7147338A976D}"/>
    <dgm:cxn modelId="{37A9B56C-48DE-4E5D-B3E9-E1A11EA98C9A}" type="presOf" srcId="{70FD91A4-24B3-41A2-8408-6D4A614EF22C}" destId="{7A61932E-BA17-4BBA-8CE7-74B2CE412DF3}" srcOrd="0" destOrd="0" presId="urn:microsoft.com/office/officeart/2005/8/layout/hierarchy6"/>
    <dgm:cxn modelId="{894EF56D-B2D4-4F68-A1E0-910FB544FB4C}" srcId="{3CFF1B4E-485C-4442-827A-32DFC1F4FAFE}" destId="{76935AAE-55F6-44C2-ACD9-6CC1DA7B4C01}" srcOrd="3" destOrd="0" parTransId="{9B8B58FF-1A26-40A5-BE35-2D9A468FADC2}" sibTransId="{BD1F4CB5-B1F7-4583-921D-9CC4AEEDCCDD}"/>
    <dgm:cxn modelId="{C38BA06E-556E-438E-8C87-230EDCFB8183}" srcId="{04FF201D-9F33-4B11-9B15-A23FD3FB6662}" destId="{DB908546-51F6-4DE6-A882-DE3A4649967C}" srcOrd="0" destOrd="0" parTransId="{45AFCD16-0FC0-48BF-B850-1D68993789B3}" sibTransId="{BD475A4D-FF5E-4232-AB85-7004BC934178}"/>
    <dgm:cxn modelId="{0E210252-C75F-423B-ADE7-611E95C731A7}" srcId="{2FADEA2F-FF77-4996-A850-A4CE15225AEA}" destId="{89585031-20FB-43DA-8BA5-05B9C5344514}" srcOrd="2" destOrd="0" parTransId="{FE87983E-3EA7-43A2-85E1-EDA8A09A79DA}" sibTransId="{C887AA41-6F3A-4194-B47F-83CB6EC7676B}"/>
    <dgm:cxn modelId="{3EB45E76-7B5C-458C-BF40-B4CA05C17EB4}" type="presOf" srcId="{E0A6A4AC-CF75-42AD-8B38-72CF2EC555DC}" destId="{CB4D3615-D8BA-47D6-AAA7-4BEB5A7D4B9E}" srcOrd="0" destOrd="0" presId="urn:microsoft.com/office/officeart/2005/8/layout/hierarchy6"/>
    <dgm:cxn modelId="{BE512357-12B5-44D2-9AE1-E70E4F77251A}" type="presOf" srcId="{D7E67B27-481E-4C3E-9605-6991E7F49C9A}" destId="{C800C45D-DD53-4620-B231-DF8659CAB4FC}" srcOrd="0" destOrd="0" presId="urn:microsoft.com/office/officeart/2005/8/layout/hierarchy6"/>
    <dgm:cxn modelId="{6E53AC78-B240-48BD-B999-CCA889C15464}" srcId="{70FD91A4-24B3-41A2-8408-6D4A614EF22C}" destId="{0AE7B847-01A8-4A03-AD84-8D2541A9262D}" srcOrd="0" destOrd="0" parTransId="{0F52BAAC-1A02-4E3A-95CE-40EC5EE7E98D}" sibTransId="{577E4FA8-0B44-40DA-94E5-845FF240358E}"/>
    <dgm:cxn modelId="{6B116686-1991-4723-933F-57D78B625102}" type="presOf" srcId="{35CEE326-C27F-4068-8981-3762745EAD17}" destId="{6B15C8B6-BED4-462B-8DB1-00B55AE49377}" srcOrd="0" destOrd="0" presId="urn:microsoft.com/office/officeart/2005/8/layout/hierarchy6"/>
    <dgm:cxn modelId="{37C6D488-3770-4110-93D9-8443DA7D6CBC}" srcId="{3CFF1B4E-485C-4442-827A-32DFC1F4FAFE}" destId="{70FD91A4-24B3-41A2-8408-6D4A614EF22C}" srcOrd="0" destOrd="0" parTransId="{AC022F55-545E-4AEC-8E1B-232AD6769A31}" sibTransId="{C72A35BE-6406-4934-9456-8E5943FA3867}"/>
    <dgm:cxn modelId="{DFEC4990-0F3C-4933-853B-0FAAFF71539B}" type="presOf" srcId="{0AE7B847-01A8-4A03-AD84-8D2541A9262D}" destId="{B48FC7B1-C312-4281-A7E9-FEA39BA70009}" srcOrd="0" destOrd="0" presId="urn:microsoft.com/office/officeart/2005/8/layout/hierarchy6"/>
    <dgm:cxn modelId="{952D0894-CFDC-48F9-8E05-C7699FBB577C}" type="presOf" srcId="{95FDE0E2-917A-4226-99D5-36E465410363}" destId="{4FF80124-BABD-4A46-A26F-FE85B712E1BA}" srcOrd="0" destOrd="0" presId="urn:microsoft.com/office/officeart/2005/8/layout/hierarchy6"/>
    <dgm:cxn modelId="{628C1A96-E0ED-4625-88A9-CF17F5DAEC94}" type="presOf" srcId="{AC022F55-545E-4AEC-8E1B-232AD6769A31}" destId="{5A697951-B46D-41E6-B5B0-53DCBF71CA65}" srcOrd="0" destOrd="0" presId="urn:microsoft.com/office/officeart/2005/8/layout/hierarchy6"/>
    <dgm:cxn modelId="{70AEAD96-4403-48C6-9D87-E0D3ADCA44BE}" type="presOf" srcId="{0F52BAAC-1A02-4E3A-95CE-40EC5EE7E98D}" destId="{D1E34CFC-D3C9-4D9B-B7F4-73BE703CCD01}" srcOrd="0" destOrd="0" presId="urn:microsoft.com/office/officeart/2005/8/layout/hierarchy6"/>
    <dgm:cxn modelId="{16CAE39B-0AD3-4691-8AD1-D160D7027A8B}" type="presOf" srcId="{89585031-20FB-43DA-8BA5-05B9C5344514}" destId="{0A4538EC-8431-4905-A2AA-1385590F9E35}" srcOrd="0" destOrd="0" presId="urn:microsoft.com/office/officeart/2005/8/layout/hierarchy6"/>
    <dgm:cxn modelId="{3764629C-5B1B-4953-851D-61447EB32FAD}" srcId="{04FF201D-9F33-4B11-9B15-A23FD3FB6662}" destId="{54642242-246D-4E5F-B000-4D1980758890}" srcOrd="1" destOrd="0" parTransId="{35CEE326-C27F-4068-8981-3762745EAD17}" sibTransId="{1CB8105C-6C82-4FD4-9473-8CEDF8D44BEC}"/>
    <dgm:cxn modelId="{2119419D-D087-4620-8330-55F8101B947F}" type="presOf" srcId="{3CFF1B4E-485C-4442-827A-32DFC1F4FAFE}" destId="{934F19AC-BD93-4B66-AED6-82F79A6E8663}" srcOrd="0" destOrd="0" presId="urn:microsoft.com/office/officeart/2005/8/layout/hierarchy6"/>
    <dgm:cxn modelId="{746F329E-8C60-41A3-9AD5-27143A93669D}" type="presOf" srcId="{76935AAE-55F6-44C2-ACD9-6CC1DA7B4C01}" destId="{4B383CE7-CD5C-4D39-B173-EA7C9D3B10D5}" srcOrd="0" destOrd="0" presId="urn:microsoft.com/office/officeart/2005/8/layout/hierarchy6"/>
    <dgm:cxn modelId="{0B1FEFA5-0437-4D68-9D00-0D6267C14517}" type="presOf" srcId="{48466631-1C59-4E25-81C0-96664A797961}" destId="{107F9603-9E9E-4859-A16A-36E6F43E3F72}" srcOrd="0" destOrd="0" presId="urn:microsoft.com/office/officeart/2005/8/layout/hierarchy6"/>
    <dgm:cxn modelId="{319632AF-9DC8-4EEA-B6A3-551CBCDAFE14}" type="presOf" srcId="{565F7C99-D7CF-483F-AD0A-00DF1D340F34}" destId="{47A669BC-FB4B-4FED-BDD7-8D56958B88ED}" srcOrd="0" destOrd="0" presId="urn:microsoft.com/office/officeart/2005/8/layout/hierarchy6"/>
    <dgm:cxn modelId="{85562DB5-0F04-420E-9BC1-65C5E5CA6710}" type="presOf" srcId="{62198847-D24B-4408-9E60-CF1B68F444BC}" destId="{242F7D2B-6695-4BC6-B6EE-F92B139AB30A}" srcOrd="0" destOrd="0" presId="urn:microsoft.com/office/officeart/2005/8/layout/hierarchy6"/>
    <dgm:cxn modelId="{EDD449BE-9F54-40F3-8194-D4B565826D89}" srcId="{E0A6A4AC-CF75-42AD-8B38-72CF2EC555DC}" destId="{7451BB96-AB2E-4272-9782-0C6BACB83179}" srcOrd="0" destOrd="0" parTransId="{C2AF2097-915D-4D7D-83D3-4F57150CA9F4}" sibTransId="{094EA944-AFB0-48C0-8FE6-4D098A2ABECF}"/>
    <dgm:cxn modelId="{AB6DE2D4-C941-4C87-ABA4-D4528F40728A}" type="presOf" srcId="{04FF201D-9F33-4B11-9B15-A23FD3FB6662}" destId="{CD3E14F2-DB27-415D-BFDF-10765B1DB695}" srcOrd="0" destOrd="0" presId="urn:microsoft.com/office/officeart/2005/8/layout/hierarchy6"/>
    <dgm:cxn modelId="{AC6F31D6-3320-485B-BC9E-315733A0ADCE}" srcId="{2FADEA2F-FF77-4996-A850-A4CE15225AEA}" destId="{3CFF1B4E-485C-4442-827A-32DFC1F4FAFE}" srcOrd="1" destOrd="0" parTransId="{7F927144-8FC3-4E17-9769-7BCC534DA231}" sibTransId="{CE615F80-D365-4325-BBD0-9384F03D7768}"/>
    <dgm:cxn modelId="{D83C45E1-F8FF-47B5-86E6-E01685B8A080}" srcId="{3CFF1B4E-485C-4442-827A-32DFC1F4FAFE}" destId="{95FDE0E2-917A-4226-99D5-36E465410363}" srcOrd="2" destOrd="0" parTransId="{D7E67B27-481E-4C3E-9605-6991E7F49C9A}" sibTransId="{A6B340F1-2131-4BBA-BC27-0553102D02F0}"/>
    <dgm:cxn modelId="{145545E1-B639-4884-AD6D-2B5FC8D8FD55}" type="presOf" srcId="{F4B919E3-D2AB-4BCC-8CCC-6B43754F9C74}" destId="{3AE28BA4-BF25-44C2-9A4F-BFA74E26FE74}" srcOrd="0" destOrd="0" presId="urn:microsoft.com/office/officeart/2005/8/layout/hierarchy6"/>
    <dgm:cxn modelId="{A1E2AFFC-4401-4529-97EB-C17C5BFEF0D7}" type="presOf" srcId="{5C8527D4-3B30-4B35-93F6-A187F5837BCC}" destId="{64048B60-B6D4-4151-8566-45FA83E60986}" srcOrd="0" destOrd="0" presId="urn:microsoft.com/office/officeart/2005/8/layout/hierarchy6"/>
    <dgm:cxn modelId="{B568AE4B-C406-4191-A52D-9519FFE88C24}" type="presParOf" srcId="{107F9603-9E9E-4859-A16A-36E6F43E3F72}" destId="{38859049-7E1B-4B74-96D8-191309208084}" srcOrd="0" destOrd="0" presId="urn:microsoft.com/office/officeart/2005/8/layout/hierarchy6"/>
    <dgm:cxn modelId="{6B6A2F42-4854-4168-B331-BF1EF201597D}" type="presParOf" srcId="{38859049-7E1B-4B74-96D8-191309208084}" destId="{2DBB8473-07B6-48FF-BC91-E5CB5BE6001D}" srcOrd="0" destOrd="0" presId="urn:microsoft.com/office/officeart/2005/8/layout/hierarchy6"/>
    <dgm:cxn modelId="{5E598617-82D3-4CDA-B7E8-A08A2ADD0DA2}" type="presParOf" srcId="{2DBB8473-07B6-48FF-BC91-E5CB5BE6001D}" destId="{E9D1A4E2-EA41-4CC3-A5C9-4C36B7240678}" srcOrd="0" destOrd="0" presId="urn:microsoft.com/office/officeart/2005/8/layout/hierarchy6"/>
    <dgm:cxn modelId="{1B5314C8-064E-4EA9-B325-D366D20E3469}" type="presParOf" srcId="{E9D1A4E2-EA41-4CC3-A5C9-4C36B7240678}" destId="{8B7E007D-492D-4682-86F4-628D2EEE1EE0}" srcOrd="0" destOrd="0" presId="urn:microsoft.com/office/officeart/2005/8/layout/hierarchy6"/>
    <dgm:cxn modelId="{B0F6DAA4-CEE9-4ECE-AE7E-42797EC74AF5}" type="presParOf" srcId="{E9D1A4E2-EA41-4CC3-A5C9-4C36B7240678}" destId="{3AFC87EB-DCD9-4D2F-98E8-7322B1F0554F}" srcOrd="1" destOrd="0" presId="urn:microsoft.com/office/officeart/2005/8/layout/hierarchy6"/>
    <dgm:cxn modelId="{28302886-1D2E-495E-8354-A7DB671009A4}" type="presParOf" srcId="{3AFC87EB-DCD9-4D2F-98E8-7322B1F0554F}" destId="{3AE28BA4-BF25-44C2-9A4F-BFA74E26FE74}" srcOrd="0" destOrd="0" presId="urn:microsoft.com/office/officeart/2005/8/layout/hierarchy6"/>
    <dgm:cxn modelId="{1E1E63E6-5EC3-477D-B71C-E91C88ECE7FB}" type="presParOf" srcId="{3AFC87EB-DCD9-4D2F-98E8-7322B1F0554F}" destId="{C128BE43-6694-4032-9F7C-9DF4D3D9E7ED}" srcOrd="1" destOrd="0" presId="urn:microsoft.com/office/officeart/2005/8/layout/hierarchy6"/>
    <dgm:cxn modelId="{9D727676-4310-4068-8962-DB9140171453}" type="presParOf" srcId="{C128BE43-6694-4032-9F7C-9DF4D3D9E7ED}" destId="{CD3E14F2-DB27-415D-BFDF-10765B1DB695}" srcOrd="0" destOrd="0" presId="urn:microsoft.com/office/officeart/2005/8/layout/hierarchy6"/>
    <dgm:cxn modelId="{DE938517-4C5C-4C76-A4A5-94E623850E76}" type="presParOf" srcId="{C128BE43-6694-4032-9F7C-9DF4D3D9E7ED}" destId="{3AC4CCF2-4C8D-471D-B7A6-D7C145F05293}" srcOrd="1" destOrd="0" presId="urn:microsoft.com/office/officeart/2005/8/layout/hierarchy6"/>
    <dgm:cxn modelId="{1D0B4678-335A-4802-A575-B447EC6F9480}" type="presParOf" srcId="{3AC4CCF2-4C8D-471D-B7A6-D7C145F05293}" destId="{1ABE57B7-AD7C-438E-80ED-77B10DA210C1}" srcOrd="0" destOrd="0" presId="urn:microsoft.com/office/officeart/2005/8/layout/hierarchy6"/>
    <dgm:cxn modelId="{778A2604-80AD-40A4-B619-22B0011EBE52}" type="presParOf" srcId="{3AC4CCF2-4C8D-471D-B7A6-D7C145F05293}" destId="{F3034049-2335-4F33-9000-03328708E499}" srcOrd="1" destOrd="0" presId="urn:microsoft.com/office/officeart/2005/8/layout/hierarchy6"/>
    <dgm:cxn modelId="{38F3B8F7-D317-4075-9554-F24DE437C1C9}" type="presParOf" srcId="{F3034049-2335-4F33-9000-03328708E499}" destId="{B0E762E4-DA64-486B-9984-A6FB0F933171}" srcOrd="0" destOrd="0" presId="urn:microsoft.com/office/officeart/2005/8/layout/hierarchy6"/>
    <dgm:cxn modelId="{A01A4828-FB2C-4263-B8D4-881346A8F10D}" type="presParOf" srcId="{F3034049-2335-4F33-9000-03328708E499}" destId="{007F735A-F40A-4439-A34E-6F9DDA58CDA8}" srcOrd="1" destOrd="0" presId="urn:microsoft.com/office/officeart/2005/8/layout/hierarchy6"/>
    <dgm:cxn modelId="{46C5DB39-E1BE-4688-8BED-842BC807A09C}" type="presParOf" srcId="{3AC4CCF2-4C8D-471D-B7A6-D7C145F05293}" destId="{6B15C8B6-BED4-462B-8DB1-00B55AE49377}" srcOrd="2" destOrd="0" presId="urn:microsoft.com/office/officeart/2005/8/layout/hierarchy6"/>
    <dgm:cxn modelId="{D8513BB8-445A-471B-AF10-569D0229C1B2}" type="presParOf" srcId="{3AC4CCF2-4C8D-471D-B7A6-D7C145F05293}" destId="{5BAB5867-A0D8-4CB0-BEDA-219587460247}" srcOrd="3" destOrd="0" presId="urn:microsoft.com/office/officeart/2005/8/layout/hierarchy6"/>
    <dgm:cxn modelId="{F20F1599-C03F-4516-A3E8-2DACB0FC10DE}" type="presParOf" srcId="{5BAB5867-A0D8-4CB0-BEDA-219587460247}" destId="{D2487259-CA06-4825-A786-603B1EB2F96A}" srcOrd="0" destOrd="0" presId="urn:microsoft.com/office/officeart/2005/8/layout/hierarchy6"/>
    <dgm:cxn modelId="{D896817F-87D4-4EA6-A43E-06E6577F1A3C}" type="presParOf" srcId="{5BAB5867-A0D8-4CB0-BEDA-219587460247}" destId="{FD0B10E9-25BA-404A-B739-1E9BEDA46366}" srcOrd="1" destOrd="0" presId="urn:microsoft.com/office/officeart/2005/8/layout/hierarchy6"/>
    <dgm:cxn modelId="{061C4362-9451-4FA3-A233-794D4DDD6EBE}" type="presParOf" srcId="{3AC4CCF2-4C8D-471D-B7A6-D7C145F05293}" destId="{E9C91D5C-3922-40B3-8316-234B1815128D}" srcOrd="4" destOrd="0" presId="urn:microsoft.com/office/officeart/2005/8/layout/hierarchy6"/>
    <dgm:cxn modelId="{71F430A7-7356-4F5A-8314-5C15523105C3}" type="presParOf" srcId="{3AC4CCF2-4C8D-471D-B7A6-D7C145F05293}" destId="{62423D8F-59E9-4E94-A760-BDF80D080CA6}" srcOrd="5" destOrd="0" presId="urn:microsoft.com/office/officeart/2005/8/layout/hierarchy6"/>
    <dgm:cxn modelId="{33E6A46E-467B-495A-B02B-3177C9520BC1}" type="presParOf" srcId="{62423D8F-59E9-4E94-A760-BDF80D080CA6}" destId="{242F7D2B-6695-4BC6-B6EE-F92B139AB30A}" srcOrd="0" destOrd="0" presId="urn:microsoft.com/office/officeart/2005/8/layout/hierarchy6"/>
    <dgm:cxn modelId="{82DE4BD1-28D6-44AF-818D-AF894ED71EAD}" type="presParOf" srcId="{62423D8F-59E9-4E94-A760-BDF80D080CA6}" destId="{C28F214B-51BC-4C2C-8AF8-9FFA239AD9E0}" srcOrd="1" destOrd="0" presId="urn:microsoft.com/office/officeart/2005/8/layout/hierarchy6"/>
    <dgm:cxn modelId="{32CC8C0D-F84D-4339-960B-7CE687ED5699}" type="presParOf" srcId="{3AFC87EB-DCD9-4D2F-98E8-7322B1F0554F}" destId="{9E571B9F-610C-4D24-B23A-BCA2632C38B4}" srcOrd="2" destOrd="0" presId="urn:microsoft.com/office/officeart/2005/8/layout/hierarchy6"/>
    <dgm:cxn modelId="{4B4D9F18-9CA4-4A08-88B3-F7683A3D0BE9}" type="presParOf" srcId="{3AFC87EB-DCD9-4D2F-98E8-7322B1F0554F}" destId="{ECD6AB6E-08B6-49B5-83ED-B296F74DAED4}" srcOrd="3" destOrd="0" presId="urn:microsoft.com/office/officeart/2005/8/layout/hierarchy6"/>
    <dgm:cxn modelId="{0F455F89-4E07-4E07-989A-30EC54A92FE2}" type="presParOf" srcId="{ECD6AB6E-08B6-49B5-83ED-B296F74DAED4}" destId="{934F19AC-BD93-4B66-AED6-82F79A6E8663}" srcOrd="0" destOrd="0" presId="urn:microsoft.com/office/officeart/2005/8/layout/hierarchy6"/>
    <dgm:cxn modelId="{82D5BD47-8A81-497E-A0B5-483C82EB6F08}" type="presParOf" srcId="{ECD6AB6E-08B6-49B5-83ED-B296F74DAED4}" destId="{881E6FB7-259C-4707-8900-2752B0A539AF}" srcOrd="1" destOrd="0" presId="urn:microsoft.com/office/officeart/2005/8/layout/hierarchy6"/>
    <dgm:cxn modelId="{777C3642-16DB-41E1-9639-78F8E18D14DD}" type="presParOf" srcId="{881E6FB7-259C-4707-8900-2752B0A539AF}" destId="{5A697951-B46D-41E6-B5B0-53DCBF71CA65}" srcOrd="0" destOrd="0" presId="urn:microsoft.com/office/officeart/2005/8/layout/hierarchy6"/>
    <dgm:cxn modelId="{B674C56D-DCE6-40F6-930D-D290AE60EAE9}" type="presParOf" srcId="{881E6FB7-259C-4707-8900-2752B0A539AF}" destId="{D6329C3C-8459-4F18-95CD-A04DA48E9A2F}" srcOrd="1" destOrd="0" presId="urn:microsoft.com/office/officeart/2005/8/layout/hierarchy6"/>
    <dgm:cxn modelId="{E2B7BCEA-0B39-4382-BB48-F395ECD22F76}" type="presParOf" srcId="{D6329C3C-8459-4F18-95CD-A04DA48E9A2F}" destId="{7A61932E-BA17-4BBA-8CE7-74B2CE412DF3}" srcOrd="0" destOrd="0" presId="urn:microsoft.com/office/officeart/2005/8/layout/hierarchy6"/>
    <dgm:cxn modelId="{2560264E-AC27-4D12-8A8F-5214D0972AFF}" type="presParOf" srcId="{D6329C3C-8459-4F18-95CD-A04DA48E9A2F}" destId="{1780CB14-64B8-400B-AB49-C8D4173A0F81}" srcOrd="1" destOrd="0" presId="urn:microsoft.com/office/officeart/2005/8/layout/hierarchy6"/>
    <dgm:cxn modelId="{ED52D8C7-F2A9-4C18-880F-6249C28B35B0}" type="presParOf" srcId="{1780CB14-64B8-400B-AB49-C8D4173A0F81}" destId="{D1E34CFC-D3C9-4D9B-B7F4-73BE703CCD01}" srcOrd="0" destOrd="0" presId="urn:microsoft.com/office/officeart/2005/8/layout/hierarchy6"/>
    <dgm:cxn modelId="{15C1FD9A-24AB-4352-A0BF-46E7228EB9BC}" type="presParOf" srcId="{1780CB14-64B8-400B-AB49-C8D4173A0F81}" destId="{45DC9F80-D1EF-4557-A989-856F03A68DFC}" srcOrd="1" destOrd="0" presId="urn:microsoft.com/office/officeart/2005/8/layout/hierarchy6"/>
    <dgm:cxn modelId="{FBB4AEA1-F011-4288-A677-5B0A53DC2A8B}" type="presParOf" srcId="{45DC9F80-D1EF-4557-A989-856F03A68DFC}" destId="{B48FC7B1-C312-4281-A7E9-FEA39BA70009}" srcOrd="0" destOrd="0" presId="urn:microsoft.com/office/officeart/2005/8/layout/hierarchy6"/>
    <dgm:cxn modelId="{29CF2077-48CB-40EF-9E71-843701A79AFD}" type="presParOf" srcId="{45DC9F80-D1EF-4557-A989-856F03A68DFC}" destId="{EA57FC1A-4160-40E7-A1AC-AD50D8F2C39A}" srcOrd="1" destOrd="0" presId="urn:microsoft.com/office/officeart/2005/8/layout/hierarchy6"/>
    <dgm:cxn modelId="{A5D9B575-C054-4EED-8211-C86C421D8E2F}" type="presParOf" srcId="{881E6FB7-259C-4707-8900-2752B0A539AF}" destId="{931E61FA-D351-4EB6-8FCF-5DDFE0E068B2}" srcOrd="2" destOrd="0" presId="urn:microsoft.com/office/officeart/2005/8/layout/hierarchy6"/>
    <dgm:cxn modelId="{88CDD0A4-4EA0-41A8-B1ED-3FE8A9477213}" type="presParOf" srcId="{881E6FB7-259C-4707-8900-2752B0A539AF}" destId="{BAB4B5FA-1796-4BB8-8838-83F6849F2C8C}" srcOrd="3" destOrd="0" presId="urn:microsoft.com/office/officeart/2005/8/layout/hierarchy6"/>
    <dgm:cxn modelId="{B5AAA4C5-1EE5-4FA6-8B3C-FF36556DB468}" type="presParOf" srcId="{BAB4B5FA-1796-4BB8-8838-83F6849F2C8C}" destId="{CB4D3615-D8BA-47D6-AAA7-4BEB5A7D4B9E}" srcOrd="0" destOrd="0" presId="urn:microsoft.com/office/officeart/2005/8/layout/hierarchy6"/>
    <dgm:cxn modelId="{B97641D3-8ABA-4C65-A6C8-1C41646E66B9}" type="presParOf" srcId="{BAB4B5FA-1796-4BB8-8838-83F6849F2C8C}" destId="{629EB0BB-4215-462A-81E3-28078D8729F3}" srcOrd="1" destOrd="0" presId="urn:microsoft.com/office/officeart/2005/8/layout/hierarchy6"/>
    <dgm:cxn modelId="{C376E728-EB00-46C7-B6CE-E19743F91EC8}" type="presParOf" srcId="{629EB0BB-4215-462A-81E3-28078D8729F3}" destId="{5BE17427-EE9C-4A77-9FC8-E54D4B116C60}" srcOrd="0" destOrd="0" presId="urn:microsoft.com/office/officeart/2005/8/layout/hierarchy6"/>
    <dgm:cxn modelId="{075FAFAD-EDE3-4984-AA6A-4DDEF21CE81B}" type="presParOf" srcId="{629EB0BB-4215-462A-81E3-28078D8729F3}" destId="{8CC4136A-6ECB-4682-BEDA-3704887A2BC8}" srcOrd="1" destOrd="0" presId="urn:microsoft.com/office/officeart/2005/8/layout/hierarchy6"/>
    <dgm:cxn modelId="{3B2C5DD4-0519-4C24-86D0-E14188AB1AEE}" type="presParOf" srcId="{8CC4136A-6ECB-4682-BEDA-3704887A2BC8}" destId="{16E8302E-EB4A-4939-A907-CABB81004EE5}" srcOrd="0" destOrd="0" presId="urn:microsoft.com/office/officeart/2005/8/layout/hierarchy6"/>
    <dgm:cxn modelId="{F1720E57-F2C3-4960-9710-26D987A0ABD8}" type="presParOf" srcId="{8CC4136A-6ECB-4682-BEDA-3704887A2BC8}" destId="{01170AC3-4388-4BE2-9614-4A3993B67708}" srcOrd="1" destOrd="0" presId="urn:microsoft.com/office/officeart/2005/8/layout/hierarchy6"/>
    <dgm:cxn modelId="{D3E29903-95ED-48EF-8D56-65C322C49C81}" type="presParOf" srcId="{881E6FB7-259C-4707-8900-2752B0A539AF}" destId="{C800C45D-DD53-4620-B231-DF8659CAB4FC}" srcOrd="4" destOrd="0" presId="urn:microsoft.com/office/officeart/2005/8/layout/hierarchy6"/>
    <dgm:cxn modelId="{F2518580-5701-44D4-86C4-72BF5CF3C865}" type="presParOf" srcId="{881E6FB7-259C-4707-8900-2752B0A539AF}" destId="{CF7E07EB-876B-4A07-BA89-2B389B4C4262}" srcOrd="5" destOrd="0" presId="urn:microsoft.com/office/officeart/2005/8/layout/hierarchy6"/>
    <dgm:cxn modelId="{5E5F8B5D-155B-4A37-8825-4FA196554C5F}" type="presParOf" srcId="{CF7E07EB-876B-4A07-BA89-2B389B4C4262}" destId="{4FF80124-BABD-4A46-A26F-FE85B712E1BA}" srcOrd="0" destOrd="0" presId="urn:microsoft.com/office/officeart/2005/8/layout/hierarchy6"/>
    <dgm:cxn modelId="{A8BF46BC-88F9-469D-9BA5-459DD590EC7E}" type="presParOf" srcId="{CF7E07EB-876B-4A07-BA89-2B389B4C4262}" destId="{EB7655F7-669A-411D-AE37-6A5DA1DCA57C}" srcOrd="1" destOrd="0" presId="urn:microsoft.com/office/officeart/2005/8/layout/hierarchy6"/>
    <dgm:cxn modelId="{DC1BE8A1-4EDF-4AE2-9742-641AF81F3EB9}" type="presParOf" srcId="{EB7655F7-669A-411D-AE37-6A5DA1DCA57C}" destId="{B6717A5F-D8AA-49A6-8D6C-1A29DF672095}" srcOrd="0" destOrd="0" presId="urn:microsoft.com/office/officeart/2005/8/layout/hierarchy6"/>
    <dgm:cxn modelId="{39C809F5-9BB6-491A-B6C9-18B126CDE8F4}" type="presParOf" srcId="{EB7655F7-669A-411D-AE37-6A5DA1DCA57C}" destId="{0258C1DA-42CA-4653-80F2-6084E8CE589E}" srcOrd="1" destOrd="0" presId="urn:microsoft.com/office/officeart/2005/8/layout/hierarchy6"/>
    <dgm:cxn modelId="{00457088-88F3-4430-BFA3-17314510D53A}" type="presParOf" srcId="{0258C1DA-42CA-4653-80F2-6084E8CE589E}" destId="{04660C94-83E7-437F-A240-567163F4FAAC}" srcOrd="0" destOrd="0" presId="urn:microsoft.com/office/officeart/2005/8/layout/hierarchy6"/>
    <dgm:cxn modelId="{6677FE28-5D22-4422-A3AD-0BAAA80097F3}" type="presParOf" srcId="{0258C1DA-42CA-4653-80F2-6084E8CE589E}" destId="{AB113F9F-46F4-4004-AEFF-B1567ED81F5D}" srcOrd="1" destOrd="0" presId="urn:microsoft.com/office/officeart/2005/8/layout/hierarchy6"/>
    <dgm:cxn modelId="{C9C9069F-BE64-457F-A3F1-E5D780FDD004}" type="presParOf" srcId="{881E6FB7-259C-4707-8900-2752B0A539AF}" destId="{39EB8538-211D-43C6-AE61-E351ABBBDF30}" srcOrd="6" destOrd="0" presId="urn:microsoft.com/office/officeart/2005/8/layout/hierarchy6"/>
    <dgm:cxn modelId="{7D3EB32A-843F-41EB-A08C-316D34B32768}" type="presParOf" srcId="{881E6FB7-259C-4707-8900-2752B0A539AF}" destId="{A1D40475-E2FA-4FAD-BB41-901CDE0C4BD8}" srcOrd="7" destOrd="0" presId="urn:microsoft.com/office/officeart/2005/8/layout/hierarchy6"/>
    <dgm:cxn modelId="{7226EC3F-A28B-46FF-B998-FFDFFD2D857A}" type="presParOf" srcId="{A1D40475-E2FA-4FAD-BB41-901CDE0C4BD8}" destId="{4B383CE7-CD5C-4D39-B173-EA7C9D3B10D5}" srcOrd="0" destOrd="0" presId="urn:microsoft.com/office/officeart/2005/8/layout/hierarchy6"/>
    <dgm:cxn modelId="{00AD85B6-4A28-42F3-85CF-86E5C00F6149}" type="presParOf" srcId="{A1D40475-E2FA-4FAD-BB41-901CDE0C4BD8}" destId="{51EE50EE-ADE7-4A07-9BB6-B6C6E183CDF8}" srcOrd="1" destOrd="0" presId="urn:microsoft.com/office/officeart/2005/8/layout/hierarchy6"/>
    <dgm:cxn modelId="{8075EEEB-88FD-4C1B-AFA7-15DC032766DF}" type="presParOf" srcId="{3AFC87EB-DCD9-4D2F-98E8-7322B1F0554F}" destId="{DCA23305-885B-49BA-A790-60BADF7DB659}" srcOrd="4" destOrd="0" presId="urn:microsoft.com/office/officeart/2005/8/layout/hierarchy6"/>
    <dgm:cxn modelId="{FFA7966E-99EA-4944-8515-BCFB3D3A23A6}" type="presParOf" srcId="{3AFC87EB-DCD9-4D2F-98E8-7322B1F0554F}" destId="{02AEFCE4-160B-41AD-B968-C2F24D6613A0}" srcOrd="5" destOrd="0" presId="urn:microsoft.com/office/officeart/2005/8/layout/hierarchy6"/>
    <dgm:cxn modelId="{5E556224-F953-477A-8DF0-6AAA2C26F1D8}" type="presParOf" srcId="{02AEFCE4-160B-41AD-B968-C2F24D6613A0}" destId="{0A4538EC-8431-4905-A2AA-1385590F9E35}" srcOrd="0" destOrd="0" presId="urn:microsoft.com/office/officeart/2005/8/layout/hierarchy6"/>
    <dgm:cxn modelId="{169AECC0-6328-4E36-9250-72C13E823387}" type="presParOf" srcId="{02AEFCE4-160B-41AD-B968-C2F24D6613A0}" destId="{B7C3DAEA-F228-4754-8DDE-061277E5A84A}" srcOrd="1" destOrd="0" presId="urn:microsoft.com/office/officeart/2005/8/layout/hierarchy6"/>
    <dgm:cxn modelId="{0A79CAF6-B751-4490-80ED-D89FC06151CC}" type="presParOf" srcId="{B7C3DAEA-F228-4754-8DDE-061277E5A84A}" destId="{47A669BC-FB4B-4FED-BDD7-8D56958B88ED}" srcOrd="0" destOrd="0" presId="urn:microsoft.com/office/officeart/2005/8/layout/hierarchy6"/>
    <dgm:cxn modelId="{849FD384-11FF-4027-AF29-D23E5717D548}" type="presParOf" srcId="{B7C3DAEA-F228-4754-8DDE-061277E5A84A}" destId="{B570754A-4581-4416-9EF7-7C4581A2D16B}" srcOrd="1" destOrd="0" presId="urn:microsoft.com/office/officeart/2005/8/layout/hierarchy6"/>
    <dgm:cxn modelId="{EC2A2B9D-D74F-4348-AA69-A94A70ED0AAA}" type="presParOf" srcId="{B570754A-4581-4416-9EF7-7C4581A2D16B}" destId="{64048B60-B6D4-4151-8566-45FA83E60986}" srcOrd="0" destOrd="0" presId="urn:microsoft.com/office/officeart/2005/8/layout/hierarchy6"/>
    <dgm:cxn modelId="{C173A515-4479-41A7-94E1-E7F1030D4813}" type="presParOf" srcId="{B570754A-4581-4416-9EF7-7C4581A2D16B}" destId="{BF989ABC-CA5E-4164-B4FA-11043300146F}" srcOrd="1" destOrd="0" presId="urn:microsoft.com/office/officeart/2005/8/layout/hierarchy6"/>
    <dgm:cxn modelId="{88A6B902-7E2A-4FA2-A0DE-DB1235D905C0}" type="presParOf" srcId="{107F9603-9E9E-4859-A16A-36E6F43E3F72}" destId="{444F7185-6779-4FE8-AAE0-BEB907019FA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E007D-492D-4682-86F4-628D2EEE1EE0}">
      <dsp:nvSpPr>
        <dsp:cNvPr id="0" name=""/>
        <dsp:cNvSpPr/>
      </dsp:nvSpPr>
      <dsp:spPr>
        <a:xfrm>
          <a:off x="5215496" y="1132618"/>
          <a:ext cx="956369" cy="63757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Sean Perry</a:t>
          </a:r>
        </a:p>
        <a:p>
          <a:pPr marL="0" lvl="0" indent="0" algn="ctr" defTabSz="355600">
            <a:lnSpc>
              <a:spcPct val="90000"/>
            </a:lnSpc>
            <a:spcBef>
              <a:spcPct val="0"/>
            </a:spcBef>
            <a:spcAft>
              <a:spcPct val="35000"/>
            </a:spcAft>
            <a:buNone/>
          </a:pPr>
          <a:r>
            <a:rPr lang="en-US" sz="800" kern="1200" dirty="0"/>
            <a:t>Senior VP MineOperate and </a:t>
          </a:r>
          <a:r>
            <a:rPr lang="en-US" sz="800" kern="1200" dirty="0" err="1"/>
            <a:t>MineProtect</a:t>
          </a:r>
          <a:endParaRPr lang="en-US" sz="800" kern="1200" dirty="0"/>
        </a:p>
      </dsp:txBody>
      <dsp:txXfrm>
        <a:off x="5234170" y="1151292"/>
        <a:ext cx="919021" cy="600231"/>
      </dsp:txXfrm>
    </dsp:sp>
    <dsp:sp modelId="{3AE28BA4-BF25-44C2-9A4F-BFA74E26FE74}">
      <dsp:nvSpPr>
        <dsp:cNvPr id="0" name=""/>
        <dsp:cNvSpPr/>
      </dsp:nvSpPr>
      <dsp:spPr>
        <a:xfrm>
          <a:off x="1804250" y="1770197"/>
          <a:ext cx="3889430" cy="267133"/>
        </a:xfrm>
        <a:custGeom>
          <a:avLst/>
          <a:gdLst/>
          <a:ahLst/>
          <a:cxnLst/>
          <a:rect l="0" t="0" r="0" b="0"/>
          <a:pathLst>
            <a:path>
              <a:moveTo>
                <a:pt x="3889430" y="0"/>
              </a:moveTo>
              <a:lnTo>
                <a:pt x="3889430" y="133566"/>
              </a:lnTo>
              <a:lnTo>
                <a:pt x="0" y="133566"/>
              </a:lnTo>
              <a:lnTo>
                <a:pt x="0" y="26713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3E14F2-DB27-415D-BFDF-10765B1DB695}">
      <dsp:nvSpPr>
        <dsp:cNvPr id="0" name=""/>
        <dsp:cNvSpPr/>
      </dsp:nvSpPr>
      <dsp:spPr>
        <a:xfrm>
          <a:off x="1326065" y="2037331"/>
          <a:ext cx="956369" cy="6375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Emilio Martinez</a:t>
          </a:r>
        </a:p>
        <a:p>
          <a:pPr marL="0" lvl="0" indent="0" algn="ctr" defTabSz="355600">
            <a:lnSpc>
              <a:spcPct val="90000"/>
            </a:lnSpc>
            <a:spcBef>
              <a:spcPct val="0"/>
            </a:spcBef>
            <a:spcAft>
              <a:spcPct val="35000"/>
            </a:spcAft>
            <a:buNone/>
          </a:pPr>
          <a:r>
            <a:rPr lang="en-US" sz="800" kern="1200" dirty="0"/>
            <a:t>Global Technical Director</a:t>
          </a:r>
        </a:p>
      </dsp:txBody>
      <dsp:txXfrm>
        <a:off x="1344739" y="2056005"/>
        <a:ext cx="919021" cy="600231"/>
      </dsp:txXfrm>
    </dsp:sp>
    <dsp:sp modelId="{1ABE57B7-AD7C-438E-80ED-77B10DA210C1}">
      <dsp:nvSpPr>
        <dsp:cNvPr id="0" name=""/>
        <dsp:cNvSpPr/>
      </dsp:nvSpPr>
      <dsp:spPr>
        <a:xfrm>
          <a:off x="479042" y="2674910"/>
          <a:ext cx="1325207" cy="242930"/>
        </a:xfrm>
        <a:custGeom>
          <a:avLst/>
          <a:gdLst/>
          <a:ahLst/>
          <a:cxnLst/>
          <a:rect l="0" t="0" r="0" b="0"/>
          <a:pathLst>
            <a:path>
              <a:moveTo>
                <a:pt x="1325207" y="0"/>
              </a:moveTo>
              <a:lnTo>
                <a:pt x="1325207" y="121465"/>
              </a:lnTo>
              <a:lnTo>
                <a:pt x="0" y="121465"/>
              </a:lnTo>
              <a:lnTo>
                <a:pt x="0" y="24293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E762E4-DA64-486B-9984-A6FB0F933171}">
      <dsp:nvSpPr>
        <dsp:cNvPr id="0" name=""/>
        <dsp:cNvSpPr/>
      </dsp:nvSpPr>
      <dsp:spPr>
        <a:xfrm>
          <a:off x="858" y="2917841"/>
          <a:ext cx="956369" cy="637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Edgar Sepulveda</a:t>
          </a:r>
          <a:br>
            <a:rPr lang="en-US" sz="800" kern="1200" dirty="0"/>
          </a:br>
          <a:r>
            <a:rPr lang="en-US" sz="800" kern="1200" dirty="0"/>
            <a:t>Global Technical Manager</a:t>
          </a:r>
        </a:p>
      </dsp:txBody>
      <dsp:txXfrm>
        <a:off x="19532" y="2936515"/>
        <a:ext cx="919021" cy="600231"/>
      </dsp:txXfrm>
    </dsp:sp>
    <dsp:sp modelId="{6B15C8B6-BED4-462B-8DB1-00B55AE49377}">
      <dsp:nvSpPr>
        <dsp:cNvPr id="0" name=""/>
        <dsp:cNvSpPr/>
      </dsp:nvSpPr>
      <dsp:spPr>
        <a:xfrm>
          <a:off x="1758530" y="2674910"/>
          <a:ext cx="91440" cy="242930"/>
        </a:xfrm>
        <a:custGeom>
          <a:avLst/>
          <a:gdLst/>
          <a:ahLst/>
          <a:cxnLst/>
          <a:rect l="0" t="0" r="0" b="0"/>
          <a:pathLst>
            <a:path>
              <a:moveTo>
                <a:pt x="45720" y="0"/>
              </a:moveTo>
              <a:lnTo>
                <a:pt x="45720" y="121465"/>
              </a:lnTo>
              <a:lnTo>
                <a:pt x="78446" y="121465"/>
              </a:lnTo>
              <a:lnTo>
                <a:pt x="78446" y="24293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487259-CA06-4825-A786-603B1EB2F96A}">
      <dsp:nvSpPr>
        <dsp:cNvPr id="0" name=""/>
        <dsp:cNvSpPr/>
      </dsp:nvSpPr>
      <dsp:spPr>
        <a:xfrm>
          <a:off x="1244138" y="2917841"/>
          <a:ext cx="1185678" cy="637579"/>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Open Position</a:t>
          </a:r>
        </a:p>
        <a:p>
          <a:pPr marL="0" lvl="0" indent="0" algn="ctr" defTabSz="355600">
            <a:lnSpc>
              <a:spcPct val="90000"/>
            </a:lnSpc>
            <a:spcBef>
              <a:spcPct val="0"/>
            </a:spcBef>
            <a:spcAft>
              <a:spcPct val="35000"/>
            </a:spcAft>
            <a:buNone/>
          </a:pPr>
          <a:r>
            <a:rPr lang="en-US" sz="800" kern="1200" dirty="0"/>
            <a:t>Global Support Engineer</a:t>
          </a:r>
        </a:p>
      </dsp:txBody>
      <dsp:txXfrm>
        <a:off x="1262812" y="2936515"/>
        <a:ext cx="1148330" cy="600231"/>
      </dsp:txXfrm>
    </dsp:sp>
    <dsp:sp modelId="{E9C91D5C-3922-40B3-8316-234B1815128D}">
      <dsp:nvSpPr>
        <dsp:cNvPr id="0" name=""/>
        <dsp:cNvSpPr/>
      </dsp:nvSpPr>
      <dsp:spPr>
        <a:xfrm>
          <a:off x="1804250" y="2674910"/>
          <a:ext cx="1483592" cy="242930"/>
        </a:xfrm>
        <a:custGeom>
          <a:avLst/>
          <a:gdLst/>
          <a:ahLst/>
          <a:cxnLst/>
          <a:rect l="0" t="0" r="0" b="0"/>
          <a:pathLst>
            <a:path>
              <a:moveTo>
                <a:pt x="0" y="0"/>
              </a:moveTo>
              <a:lnTo>
                <a:pt x="0" y="121465"/>
              </a:lnTo>
              <a:lnTo>
                <a:pt x="1483592" y="121465"/>
              </a:lnTo>
              <a:lnTo>
                <a:pt x="1483592" y="24293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2F7D2B-6695-4BC6-B6EE-F92B139AB30A}">
      <dsp:nvSpPr>
        <dsp:cNvPr id="0" name=""/>
        <dsp:cNvSpPr/>
      </dsp:nvSpPr>
      <dsp:spPr>
        <a:xfrm>
          <a:off x="2716727" y="2917841"/>
          <a:ext cx="1142230" cy="629182"/>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Open Position</a:t>
          </a:r>
        </a:p>
        <a:p>
          <a:pPr marL="0" lvl="0" indent="0" algn="ctr" defTabSz="355600">
            <a:lnSpc>
              <a:spcPct val="90000"/>
            </a:lnSpc>
            <a:spcBef>
              <a:spcPct val="0"/>
            </a:spcBef>
            <a:spcAft>
              <a:spcPct val="35000"/>
            </a:spcAft>
            <a:buNone/>
          </a:pPr>
          <a:r>
            <a:rPr lang="en-US" sz="800" kern="1200" dirty="0"/>
            <a:t>Global Support Engineer</a:t>
          </a:r>
        </a:p>
      </dsp:txBody>
      <dsp:txXfrm>
        <a:off x="2735155" y="2936269"/>
        <a:ext cx="1105374" cy="592326"/>
      </dsp:txXfrm>
    </dsp:sp>
    <dsp:sp modelId="{9E571B9F-610C-4D24-B23A-BCA2632C38B4}">
      <dsp:nvSpPr>
        <dsp:cNvPr id="0" name=""/>
        <dsp:cNvSpPr/>
      </dsp:nvSpPr>
      <dsp:spPr>
        <a:xfrm>
          <a:off x="5693681" y="1770197"/>
          <a:ext cx="1208767" cy="255031"/>
        </a:xfrm>
        <a:custGeom>
          <a:avLst/>
          <a:gdLst/>
          <a:ahLst/>
          <a:cxnLst/>
          <a:rect l="0" t="0" r="0" b="0"/>
          <a:pathLst>
            <a:path>
              <a:moveTo>
                <a:pt x="0" y="0"/>
              </a:moveTo>
              <a:lnTo>
                <a:pt x="0" y="127515"/>
              </a:lnTo>
              <a:lnTo>
                <a:pt x="1208767" y="127515"/>
              </a:lnTo>
              <a:lnTo>
                <a:pt x="1208767" y="25503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4F19AC-BD93-4B66-AED6-82F79A6E8663}">
      <dsp:nvSpPr>
        <dsp:cNvPr id="0" name=""/>
        <dsp:cNvSpPr/>
      </dsp:nvSpPr>
      <dsp:spPr>
        <a:xfrm>
          <a:off x="6424263" y="2025229"/>
          <a:ext cx="956369" cy="6375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err="1"/>
            <a:t>Jarym</a:t>
          </a:r>
          <a:r>
            <a:rPr lang="en-US" sz="800" kern="1200" dirty="0"/>
            <a:t> </a:t>
          </a:r>
          <a:r>
            <a:rPr lang="en-US" sz="800" kern="1200" dirty="0" err="1"/>
            <a:t>Kowalchuk</a:t>
          </a:r>
          <a:endParaRPr lang="en-US" sz="800" kern="1200" dirty="0"/>
        </a:p>
        <a:p>
          <a:pPr marL="0" lvl="0" indent="0" algn="ctr" defTabSz="355600">
            <a:lnSpc>
              <a:spcPct val="90000"/>
            </a:lnSpc>
            <a:spcBef>
              <a:spcPct val="0"/>
            </a:spcBef>
            <a:spcAft>
              <a:spcPct val="35000"/>
            </a:spcAft>
            <a:buNone/>
          </a:pPr>
          <a:r>
            <a:rPr lang="en-US" sz="800" kern="1200" dirty="0"/>
            <a:t>Head of Product MineOperate</a:t>
          </a:r>
        </a:p>
      </dsp:txBody>
      <dsp:txXfrm>
        <a:off x="6442937" y="2043903"/>
        <a:ext cx="919021" cy="600231"/>
      </dsp:txXfrm>
    </dsp:sp>
    <dsp:sp modelId="{5A697951-B46D-41E6-B5B0-53DCBF71CA65}">
      <dsp:nvSpPr>
        <dsp:cNvPr id="0" name=""/>
        <dsp:cNvSpPr/>
      </dsp:nvSpPr>
      <dsp:spPr>
        <a:xfrm>
          <a:off x="4738707" y="2662809"/>
          <a:ext cx="2163740" cy="255031"/>
        </a:xfrm>
        <a:custGeom>
          <a:avLst/>
          <a:gdLst/>
          <a:ahLst/>
          <a:cxnLst/>
          <a:rect l="0" t="0" r="0" b="0"/>
          <a:pathLst>
            <a:path>
              <a:moveTo>
                <a:pt x="2163740" y="0"/>
              </a:moveTo>
              <a:lnTo>
                <a:pt x="2163740" y="127515"/>
              </a:lnTo>
              <a:lnTo>
                <a:pt x="0" y="127515"/>
              </a:lnTo>
              <a:lnTo>
                <a:pt x="0" y="2550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61932E-BA17-4BBA-8CE7-74B2CE412DF3}">
      <dsp:nvSpPr>
        <dsp:cNvPr id="0" name=""/>
        <dsp:cNvSpPr/>
      </dsp:nvSpPr>
      <dsp:spPr>
        <a:xfrm>
          <a:off x="4260523" y="2917841"/>
          <a:ext cx="956369" cy="637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Nathan George</a:t>
          </a:r>
          <a:br>
            <a:rPr lang="en-US" sz="800" kern="1200" dirty="0"/>
          </a:br>
          <a:r>
            <a:rPr lang="en-US" sz="800" kern="1200" dirty="0"/>
            <a:t>Product Manager </a:t>
          </a:r>
        </a:p>
        <a:p>
          <a:pPr marL="0" lvl="0" indent="0" algn="ctr" defTabSz="355600">
            <a:lnSpc>
              <a:spcPct val="90000"/>
            </a:lnSpc>
            <a:spcBef>
              <a:spcPct val="0"/>
            </a:spcBef>
            <a:spcAft>
              <a:spcPct val="35000"/>
            </a:spcAft>
            <a:buNone/>
          </a:pPr>
          <a:r>
            <a:rPr lang="en-US" sz="800" kern="1200" dirty="0"/>
            <a:t>OP Pro / </a:t>
          </a:r>
          <a:r>
            <a:rPr lang="en-US" sz="800" b="0" i="0" kern="1200" dirty="0" err="1"/>
            <a:t>OnePlatform</a:t>
          </a:r>
          <a:endParaRPr lang="en-US" sz="800" kern="1200" dirty="0"/>
        </a:p>
      </dsp:txBody>
      <dsp:txXfrm>
        <a:off x="4279197" y="2936515"/>
        <a:ext cx="919021" cy="600231"/>
      </dsp:txXfrm>
    </dsp:sp>
    <dsp:sp modelId="{D1E34CFC-D3C9-4D9B-B7F4-73BE703CCD01}">
      <dsp:nvSpPr>
        <dsp:cNvPr id="0" name=""/>
        <dsp:cNvSpPr/>
      </dsp:nvSpPr>
      <dsp:spPr>
        <a:xfrm>
          <a:off x="4692987" y="3555421"/>
          <a:ext cx="91440" cy="255031"/>
        </a:xfrm>
        <a:custGeom>
          <a:avLst/>
          <a:gdLst/>
          <a:ahLst/>
          <a:cxnLst/>
          <a:rect l="0" t="0" r="0" b="0"/>
          <a:pathLst>
            <a:path>
              <a:moveTo>
                <a:pt x="45720" y="0"/>
              </a:moveTo>
              <a:lnTo>
                <a:pt x="45720" y="2550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8FC7B1-C312-4281-A7E9-FEA39BA70009}">
      <dsp:nvSpPr>
        <dsp:cNvPr id="0" name=""/>
        <dsp:cNvSpPr/>
      </dsp:nvSpPr>
      <dsp:spPr>
        <a:xfrm>
          <a:off x="4145868" y="3810453"/>
          <a:ext cx="1185678" cy="6375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err="1"/>
            <a:t>Oey</a:t>
          </a:r>
          <a:r>
            <a:rPr lang="en-US" sz="800" kern="1200" dirty="0"/>
            <a:t> She </a:t>
          </a:r>
          <a:r>
            <a:rPr lang="en-US" sz="800" kern="1200" dirty="0" err="1"/>
            <a:t>Khun</a:t>
          </a:r>
          <a:br>
            <a:rPr lang="en-US" sz="800" kern="1200" dirty="0"/>
          </a:br>
          <a:r>
            <a:rPr lang="en-US" sz="800" kern="1200" dirty="0"/>
            <a:t>Application Engineer</a:t>
          </a:r>
          <a:br>
            <a:rPr lang="en-US" sz="800" kern="1200" dirty="0"/>
          </a:br>
          <a:r>
            <a:rPr lang="en-US" sz="800" kern="1200" dirty="0"/>
            <a:t>OP Pro</a:t>
          </a:r>
        </a:p>
      </dsp:txBody>
      <dsp:txXfrm>
        <a:off x="4164542" y="3829127"/>
        <a:ext cx="1148330" cy="600231"/>
      </dsp:txXfrm>
    </dsp:sp>
    <dsp:sp modelId="{931E61FA-D351-4EB6-8FCF-5DDFE0E068B2}">
      <dsp:nvSpPr>
        <dsp:cNvPr id="0" name=""/>
        <dsp:cNvSpPr/>
      </dsp:nvSpPr>
      <dsp:spPr>
        <a:xfrm>
          <a:off x="6228970" y="2662809"/>
          <a:ext cx="673477" cy="255031"/>
        </a:xfrm>
        <a:custGeom>
          <a:avLst/>
          <a:gdLst/>
          <a:ahLst/>
          <a:cxnLst/>
          <a:rect l="0" t="0" r="0" b="0"/>
          <a:pathLst>
            <a:path>
              <a:moveTo>
                <a:pt x="673477" y="0"/>
              </a:moveTo>
              <a:lnTo>
                <a:pt x="673477" y="127515"/>
              </a:lnTo>
              <a:lnTo>
                <a:pt x="0" y="127515"/>
              </a:lnTo>
              <a:lnTo>
                <a:pt x="0" y="2550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4D3615-D8BA-47D6-AAA7-4BEB5A7D4B9E}">
      <dsp:nvSpPr>
        <dsp:cNvPr id="0" name=""/>
        <dsp:cNvSpPr/>
      </dsp:nvSpPr>
      <dsp:spPr>
        <a:xfrm>
          <a:off x="5681434" y="2917841"/>
          <a:ext cx="1095071" cy="637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John Nielsen</a:t>
          </a:r>
          <a:br>
            <a:rPr lang="en-US" sz="800" kern="1200" dirty="0"/>
          </a:br>
          <a:r>
            <a:rPr lang="en-US" sz="800" kern="1200" dirty="0"/>
            <a:t>Product Manager Machine Guidance</a:t>
          </a:r>
        </a:p>
      </dsp:txBody>
      <dsp:txXfrm>
        <a:off x="5700108" y="2936515"/>
        <a:ext cx="1057723" cy="600231"/>
      </dsp:txXfrm>
    </dsp:sp>
    <dsp:sp modelId="{5BE17427-EE9C-4A77-9FC8-E54D4B116C60}">
      <dsp:nvSpPr>
        <dsp:cNvPr id="0" name=""/>
        <dsp:cNvSpPr/>
      </dsp:nvSpPr>
      <dsp:spPr>
        <a:xfrm>
          <a:off x="6183250" y="3555421"/>
          <a:ext cx="91440" cy="255031"/>
        </a:xfrm>
        <a:custGeom>
          <a:avLst/>
          <a:gdLst/>
          <a:ahLst/>
          <a:cxnLst/>
          <a:rect l="0" t="0" r="0" b="0"/>
          <a:pathLst>
            <a:path>
              <a:moveTo>
                <a:pt x="45720" y="0"/>
              </a:moveTo>
              <a:lnTo>
                <a:pt x="45720" y="2550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E8302E-EB4A-4939-A907-CABB81004EE5}">
      <dsp:nvSpPr>
        <dsp:cNvPr id="0" name=""/>
        <dsp:cNvSpPr/>
      </dsp:nvSpPr>
      <dsp:spPr>
        <a:xfrm>
          <a:off x="5618457" y="3810453"/>
          <a:ext cx="1221025" cy="6375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Craig Jewell</a:t>
          </a:r>
          <a:br>
            <a:rPr lang="en-US" sz="800" kern="1200" dirty="0"/>
          </a:br>
          <a:r>
            <a:rPr lang="en-US" sz="800" kern="1200" dirty="0"/>
            <a:t>Application Engineer</a:t>
          </a:r>
        </a:p>
        <a:p>
          <a:pPr marL="0" lvl="0" indent="0" algn="ctr" defTabSz="355600">
            <a:lnSpc>
              <a:spcPct val="90000"/>
            </a:lnSpc>
            <a:spcBef>
              <a:spcPct val="0"/>
            </a:spcBef>
            <a:spcAft>
              <a:spcPct val="35000"/>
            </a:spcAft>
            <a:buNone/>
          </a:pPr>
          <a:r>
            <a:rPr lang="en-US" sz="800" kern="1200" dirty="0"/>
            <a:t>Machine Guidance</a:t>
          </a:r>
        </a:p>
      </dsp:txBody>
      <dsp:txXfrm>
        <a:off x="5637131" y="3829127"/>
        <a:ext cx="1183677" cy="600231"/>
      </dsp:txXfrm>
    </dsp:sp>
    <dsp:sp modelId="{C800C45D-DD53-4620-B231-DF8659CAB4FC}">
      <dsp:nvSpPr>
        <dsp:cNvPr id="0" name=""/>
        <dsp:cNvSpPr/>
      </dsp:nvSpPr>
      <dsp:spPr>
        <a:xfrm>
          <a:off x="6902448" y="2662809"/>
          <a:ext cx="789925" cy="255031"/>
        </a:xfrm>
        <a:custGeom>
          <a:avLst/>
          <a:gdLst/>
          <a:ahLst/>
          <a:cxnLst/>
          <a:rect l="0" t="0" r="0" b="0"/>
          <a:pathLst>
            <a:path>
              <a:moveTo>
                <a:pt x="0" y="0"/>
              </a:moveTo>
              <a:lnTo>
                <a:pt x="0" y="127515"/>
              </a:lnTo>
              <a:lnTo>
                <a:pt x="789925" y="127515"/>
              </a:lnTo>
              <a:lnTo>
                <a:pt x="789925" y="2550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F80124-BABD-4A46-A26F-FE85B712E1BA}">
      <dsp:nvSpPr>
        <dsp:cNvPr id="0" name=""/>
        <dsp:cNvSpPr/>
      </dsp:nvSpPr>
      <dsp:spPr>
        <a:xfrm>
          <a:off x="7214189" y="2917841"/>
          <a:ext cx="956369" cy="637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Paul Murray</a:t>
          </a:r>
          <a:br>
            <a:rPr lang="en-US" sz="800" kern="1200" dirty="0"/>
          </a:br>
          <a:r>
            <a:rPr lang="en-US" sz="800" kern="1200" dirty="0"/>
            <a:t>Product Manager Reporting</a:t>
          </a:r>
        </a:p>
      </dsp:txBody>
      <dsp:txXfrm>
        <a:off x="7232863" y="2936515"/>
        <a:ext cx="919021" cy="600231"/>
      </dsp:txXfrm>
    </dsp:sp>
    <dsp:sp modelId="{B6717A5F-D8AA-49A6-8D6C-1A29DF672095}">
      <dsp:nvSpPr>
        <dsp:cNvPr id="0" name=""/>
        <dsp:cNvSpPr/>
      </dsp:nvSpPr>
      <dsp:spPr>
        <a:xfrm>
          <a:off x="7646653" y="3555421"/>
          <a:ext cx="91440" cy="255031"/>
        </a:xfrm>
        <a:custGeom>
          <a:avLst/>
          <a:gdLst/>
          <a:ahLst/>
          <a:cxnLst/>
          <a:rect l="0" t="0" r="0" b="0"/>
          <a:pathLst>
            <a:path>
              <a:moveTo>
                <a:pt x="45720" y="0"/>
              </a:moveTo>
              <a:lnTo>
                <a:pt x="45720" y="2550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660C94-83E7-437F-A240-567163F4FAAC}">
      <dsp:nvSpPr>
        <dsp:cNvPr id="0" name=""/>
        <dsp:cNvSpPr/>
      </dsp:nvSpPr>
      <dsp:spPr>
        <a:xfrm>
          <a:off x="7126394" y="3810453"/>
          <a:ext cx="1131958" cy="6375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Benedictus </a:t>
          </a:r>
          <a:r>
            <a:rPr lang="en-US" sz="800" kern="1200" dirty="0" err="1"/>
            <a:t>Malau</a:t>
          </a:r>
          <a:br>
            <a:rPr lang="en-US" sz="800" kern="1200" dirty="0"/>
          </a:br>
          <a:r>
            <a:rPr lang="en-US" sz="800" kern="1200" dirty="0"/>
            <a:t>Application Engineer</a:t>
          </a:r>
          <a:br>
            <a:rPr lang="en-US" sz="800" kern="1200" dirty="0"/>
          </a:br>
          <a:r>
            <a:rPr lang="en-US" sz="800" kern="1200" dirty="0"/>
            <a:t>Reporting</a:t>
          </a:r>
        </a:p>
      </dsp:txBody>
      <dsp:txXfrm>
        <a:off x="7145068" y="3829127"/>
        <a:ext cx="1094610" cy="600231"/>
      </dsp:txXfrm>
    </dsp:sp>
    <dsp:sp modelId="{39EB8538-211D-43C6-AE61-E351ABBBDF30}">
      <dsp:nvSpPr>
        <dsp:cNvPr id="0" name=""/>
        <dsp:cNvSpPr/>
      </dsp:nvSpPr>
      <dsp:spPr>
        <a:xfrm>
          <a:off x="6902448" y="2662809"/>
          <a:ext cx="2098473" cy="255031"/>
        </a:xfrm>
        <a:custGeom>
          <a:avLst/>
          <a:gdLst/>
          <a:ahLst/>
          <a:cxnLst/>
          <a:rect l="0" t="0" r="0" b="0"/>
          <a:pathLst>
            <a:path>
              <a:moveTo>
                <a:pt x="0" y="0"/>
              </a:moveTo>
              <a:lnTo>
                <a:pt x="0" y="127515"/>
              </a:lnTo>
              <a:lnTo>
                <a:pt x="2098473" y="127515"/>
              </a:lnTo>
              <a:lnTo>
                <a:pt x="2098473" y="2550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383CE7-CD5C-4D39-B173-EA7C9D3B10D5}">
      <dsp:nvSpPr>
        <dsp:cNvPr id="0" name=""/>
        <dsp:cNvSpPr/>
      </dsp:nvSpPr>
      <dsp:spPr>
        <a:xfrm>
          <a:off x="8457469" y="2917841"/>
          <a:ext cx="1086904" cy="637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Ryan Smith</a:t>
          </a:r>
          <a:br>
            <a:rPr lang="en-US" sz="800" kern="1200" dirty="0"/>
          </a:br>
          <a:r>
            <a:rPr lang="en-US" sz="800" kern="1200" dirty="0"/>
            <a:t>Application Engineer</a:t>
          </a:r>
          <a:br>
            <a:rPr lang="en-US" sz="800" kern="1200" dirty="0"/>
          </a:br>
          <a:r>
            <a:rPr lang="en-US" sz="800" kern="1200" dirty="0"/>
            <a:t>Asset Health</a:t>
          </a:r>
        </a:p>
      </dsp:txBody>
      <dsp:txXfrm>
        <a:off x="8476143" y="2936515"/>
        <a:ext cx="1049556" cy="600231"/>
      </dsp:txXfrm>
    </dsp:sp>
    <dsp:sp modelId="{DCA23305-885B-49BA-A790-60BADF7DB659}">
      <dsp:nvSpPr>
        <dsp:cNvPr id="0" name=""/>
        <dsp:cNvSpPr/>
      </dsp:nvSpPr>
      <dsp:spPr>
        <a:xfrm>
          <a:off x="5693681" y="1770197"/>
          <a:ext cx="4613196" cy="316583"/>
        </a:xfrm>
        <a:custGeom>
          <a:avLst/>
          <a:gdLst/>
          <a:ahLst/>
          <a:cxnLst/>
          <a:rect l="0" t="0" r="0" b="0"/>
          <a:pathLst>
            <a:path>
              <a:moveTo>
                <a:pt x="0" y="0"/>
              </a:moveTo>
              <a:lnTo>
                <a:pt x="0" y="158291"/>
              </a:lnTo>
              <a:lnTo>
                <a:pt x="4613196" y="158291"/>
              </a:lnTo>
              <a:lnTo>
                <a:pt x="4613196" y="3165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4538EC-8431-4905-A2AA-1385590F9E35}">
      <dsp:nvSpPr>
        <dsp:cNvPr id="0" name=""/>
        <dsp:cNvSpPr/>
      </dsp:nvSpPr>
      <dsp:spPr>
        <a:xfrm>
          <a:off x="9644405" y="2086781"/>
          <a:ext cx="1324944" cy="6375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David Prior</a:t>
          </a:r>
        </a:p>
        <a:p>
          <a:pPr marL="0" lvl="0" indent="0" algn="ctr" defTabSz="355600">
            <a:lnSpc>
              <a:spcPct val="90000"/>
            </a:lnSpc>
            <a:spcBef>
              <a:spcPct val="0"/>
            </a:spcBef>
            <a:spcAft>
              <a:spcPct val="35000"/>
            </a:spcAft>
            <a:buNone/>
          </a:pPr>
          <a:r>
            <a:rPr lang="en-US" sz="800" kern="1200" dirty="0"/>
            <a:t>Global Customer Success Manager</a:t>
          </a:r>
        </a:p>
      </dsp:txBody>
      <dsp:txXfrm>
        <a:off x="9663079" y="2105455"/>
        <a:ext cx="1287596" cy="600231"/>
      </dsp:txXfrm>
    </dsp:sp>
    <dsp:sp modelId="{47A669BC-FB4B-4FED-BDD7-8D56958B88ED}">
      <dsp:nvSpPr>
        <dsp:cNvPr id="0" name=""/>
        <dsp:cNvSpPr/>
      </dsp:nvSpPr>
      <dsp:spPr>
        <a:xfrm>
          <a:off x="10261157" y="2724361"/>
          <a:ext cx="91440" cy="193479"/>
        </a:xfrm>
        <a:custGeom>
          <a:avLst/>
          <a:gdLst/>
          <a:ahLst/>
          <a:cxnLst/>
          <a:rect l="0" t="0" r="0" b="0"/>
          <a:pathLst>
            <a:path>
              <a:moveTo>
                <a:pt x="45720" y="0"/>
              </a:moveTo>
              <a:lnTo>
                <a:pt x="45720" y="96739"/>
              </a:lnTo>
              <a:lnTo>
                <a:pt x="48311" y="96739"/>
              </a:lnTo>
              <a:lnTo>
                <a:pt x="48311" y="19347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048B60-B6D4-4151-8566-45FA83E60986}">
      <dsp:nvSpPr>
        <dsp:cNvPr id="0" name=""/>
        <dsp:cNvSpPr/>
      </dsp:nvSpPr>
      <dsp:spPr>
        <a:xfrm>
          <a:off x="9831284" y="2917841"/>
          <a:ext cx="956369" cy="637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Anthony Holden</a:t>
          </a:r>
        </a:p>
        <a:p>
          <a:pPr marL="0" lvl="0" indent="0" algn="ctr" defTabSz="355600">
            <a:lnSpc>
              <a:spcPct val="90000"/>
            </a:lnSpc>
            <a:spcBef>
              <a:spcPct val="0"/>
            </a:spcBef>
            <a:spcAft>
              <a:spcPct val="35000"/>
            </a:spcAft>
            <a:buNone/>
          </a:pPr>
          <a:r>
            <a:rPr lang="en-US" sz="800" kern="1200"/>
            <a:t>Training Specialist</a:t>
          </a:r>
          <a:endParaRPr lang="en-US" sz="800" kern="1200" dirty="0"/>
        </a:p>
      </dsp:txBody>
      <dsp:txXfrm>
        <a:off x="9849958" y="2936515"/>
        <a:ext cx="919021" cy="6002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11</a:t>
            </a:fld>
            <a:endParaRPr lang="en-US"/>
          </a:p>
        </p:txBody>
      </p:sp>
    </p:spTree>
    <p:extLst>
      <p:ext uri="{BB962C8B-B14F-4D97-AF65-F5344CB8AC3E}">
        <p14:creationId xmlns:p14="http://schemas.microsoft.com/office/powerpoint/2010/main" val="3067379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12</a:t>
            </a:fld>
            <a:endParaRPr lang="en-US"/>
          </a:p>
        </p:txBody>
      </p:sp>
    </p:spTree>
    <p:extLst>
      <p:ext uri="{BB962C8B-B14F-4D97-AF65-F5344CB8AC3E}">
        <p14:creationId xmlns:p14="http://schemas.microsoft.com/office/powerpoint/2010/main" val="66944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13</a:t>
            </a:fld>
            <a:endParaRPr lang="en-US"/>
          </a:p>
        </p:txBody>
      </p:sp>
    </p:spTree>
    <p:extLst>
      <p:ext uri="{BB962C8B-B14F-4D97-AF65-F5344CB8AC3E}">
        <p14:creationId xmlns:p14="http://schemas.microsoft.com/office/powerpoint/2010/main" val="2387333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14</a:t>
            </a:fld>
            <a:endParaRPr lang="en-US"/>
          </a:p>
        </p:txBody>
      </p:sp>
    </p:spTree>
    <p:extLst>
      <p:ext uri="{BB962C8B-B14F-4D97-AF65-F5344CB8AC3E}">
        <p14:creationId xmlns:p14="http://schemas.microsoft.com/office/powerpoint/2010/main" val="3788553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15</a:t>
            </a:fld>
            <a:endParaRPr lang="en-US"/>
          </a:p>
        </p:txBody>
      </p:sp>
    </p:spTree>
    <p:extLst>
      <p:ext uri="{BB962C8B-B14F-4D97-AF65-F5344CB8AC3E}">
        <p14:creationId xmlns:p14="http://schemas.microsoft.com/office/powerpoint/2010/main" val="1612045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16</a:t>
            </a:fld>
            <a:endParaRPr lang="en-US"/>
          </a:p>
        </p:txBody>
      </p:sp>
    </p:spTree>
    <p:extLst>
      <p:ext uri="{BB962C8B-B14F-4D97-AF65-F5344CB8AC3E}">
        <p14:creationId xmlns:p14="http://schemas.microsoft.com/office/powerpoint/2010/main" val="1015814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17</a:t>
            </a:fld>
            <a:endParaRPr lang="en-US"/>
          </a:p>
        </p:txBody>
      </p:sp>
    </p:spTree>
    <p:extLst>
      <p:ext uri="{BB962C8B-B14F-4D97-AF65-F5344CB8AC3E}">
        <p14:creationId xmlns:p14="http://schemas.microsoft.com/office/powerpoint/2010/main" val="208174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18</a:t>
            </a:fld>
            <a:endParaRPr lang="en-US"/>
          </a:p>
        </p:txBody>
      </p:sp>
    </p:spTree>
    <p:extLst>
      <p:ext uri="{BB962C8B-B14F-4D97-AF65-F5344CB8AC3E}">
        <p14:creationId xmlns:p14="http://schemas.microsoft.com/office/powerpoint/2010/main" val="1089907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19</a:t>
            </a:fld>
            <a:endParaRPr lang="en-US"/>
          </a:p>
        </p:txBody>
      </p:sp>
    </p:spTree>
    <p:extLst>
      <p:ext uri="{BB962C8B-B14F-4D97-AF65-F5344CB8AC3E}">
        <p14:creationId xmlns:p14="http://schemas.microsoft.com/office/powerpoint/2010/main" val="3568664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20</a:t>
            </a:fld>
            <a:endParaRPr lang="en-US"/>
          </a:p>
        </p:txBody>
      </p:sp>
    </p:spTree>
    <p:extLst>
      <p:ext uri="{BB962C8B-B14F-4D97-AF65-F5344CB8AC3E}">
        <p14:creationId xmlns:p14="http://schemas.microsoft.com/office/powerpoint/2010/main" val="176188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3</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3138D47-DF6C-486B-B41B-5A24E8E1E61E}" type="slidenum">
              <a:rPr lang="en-US" smtClean="0"/>
              <a:t>21</a:t>
            </a:fld>
            <a:endParaRPr lang="en-US"/>
          </a:p>
        </p:txBody>
      </p:sp>
    </p:spTree>
    <p:extLst>
      <p:ext uri="{BB962C8B-B14F-4D97-AF65-F5344CB8AC3E}">
        <p14:creationId xmlns:p14="http://schemas.microsoft.com/office/powerpoint/2010/main" val="385255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3138D47-DF6C-486B-B41B-5A24E8E1E61E}" type="slidenum">
              <a:rPr lang="en-US" smtClean="0"/>
              <a:t>22</a:t>
            </a:fld>
            <a:endParaRPr lang="en-US"/>
          </a:p>
        </p:txBody>
      </p:sp>
    </p:spTree>
    <p:extLst>
      <p:ext uri="{BB962C8B-B14F-4D97-AF65-F5344CB8AC3E}">
        <p14:creationId xmlns:p14="http://schemas.microsoft.com/office/powerpoint/2010/main" val="525475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23</a:t>
            </a:fld>
            <a:endParaRPr lang="en-US"/>
          </a:p>
        </p:txBody>
      </p:sp>
    </p:spTree>
    <p:extLst>
      <p:ext uri="{BB962C8B-B14F-4D97-AF65-F5344CB8AC3E}">
        <p14:creationId xmlns:p14="http://schemas.microsoft.com/office/powerpoint/2010/main" val="2605931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24</a:t>
            </a:fld>
            <a:endParaRPr lang="en-US"/>
          </a:p>
        </p:txBody>
      </p:sp>
    </p:spTree>
    <p:extLst>
      <p:ext uri="{BB962C8B-B14F-4D97-AF65-F5344CB8AC3E}">
        <p14:creationId xmlns:p14="http://schemas.microsoft.com/office/powerpoint/2010/main" val="2605931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25</a:t>
            </a:fld>
            <a:endParaRPr lang="en-US"/>
          </a:p>
        </p:txBody>
      </p:sp>
    </p:spTree>
    <p:extLst>
      <p:ext uri="{BB962C8B-B14F-4D97-AF65-F5344CB8AC3E}">
        <p14:creationId xmlns:p14="http://schemas.microsoft.com/office/powerpoint/2010/main" val="3759367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27</a:t>
            </a:fld>
            <a:endParaRPr lang="en-US"/>
          </a:p>
        </p:txBody>
      </p:sp>
    </p:spTree>
    <p:extLst>
      <p:ext uri="{BB962C8B-B14F-4D97-AF65-F5344CB8AC3E}">
        <p14:creationId xmlns:p14="http://schemas.microsoft.com/office/powerpoint/2010/main" val="3728260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28</a:t>
            </a:fld>
            <a:endParaRPr lang="en-US"/>
          </a:p>
        </p:txBody>
      </p:sp>
    </p:spTree>
    <p:extLst>
      <p:ext uri="{BB962C8B-B14F-4D97-AF65-F5344CB8AC3E}">
        <p14:creationId xmlns:p14="http://schemas.microsoft.com/office/powerpoint/2010/main" val="1303086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4</a:t>
            </a:fld>
            <a:endParaRPr lang="en-US"/>
          </a:p>
        </p:txBody>
      </p:sp>
    </p:spTree>
    <p:extLst>
      <p:ext uri="{BB962C8B-B14F-4D97-AF65-F5344CB8AC3E}">
        <p14:creationId xmlns:p14="http://schemas.microsoft.com/office/powerpoint/2010/main" val="363850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TL2 was created on November 2022 by LATAM request on having a more advance training</a:t>
            </a:r>
          </a:p>
        </p:txBody>
      </p:sp>
      <p:sp>
        <p:nvSpPr>
          <p:cNvPr id="4" name="Slide Number Placeholder 3"/>
          <p:cNvSpPr>
            <a:spLocks noGrp="1"/>
          </p:cNvSpPr>
          <p:nvPr>
            <p:ph type="sldNum" sz="quarter" idx="5"/>
          </p:nvPr>
        </p:nvSpPr>
        <p:spPr/>
        <p:txBody>
          <a:bodyPr/>
          <a:lstStyle/>
          <a:p>
            <a:fld id="{B3138D47-DF6C-486B-B41B-5A24E8E1E61E}" type="slidenum">
              <a:rPr lang="en-US" smtClean="0"/>
              <a:t>5</a:t>
            </a:fld>
            <a:endParaRPr lang="en-US"/>
          </a:p>
        </p:txBody>
      </p:sp>
    </p:spTree>
    <p:extLst>
      <p:ext uri="{BB962C8B-B14F-4D97-AF65-F5344CB8AC3E}">
        <p14:creationId xmlns:p14="http://schemas.microsoft.com/office/powerpoint/2010/main" val="932579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3138D47-DF6C-486B-B41B-5A24E8E1E61E}" type="slidenum">
              <a:rPr lang="en-US" smtClean="0"/>
              <a:t>6</a:t>
            </a:fld>
            <a:endParaRPr lang="en-US"/>
          </a:p>
        </p:txBody>
      </p:sp>
    </p:spTree>
    <p:extLst>
      <p:ext uri="{BB962C8B-B14F-4D97-AF65-F5344CB8AC3E}">
        <p14:creationId xmlns:p14="http://schemas.microsoft.com/office/powerpoint/2010/main" val="620813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Hexagon’s Mining University also known as LMS - </a:t>
            </a:r>
            <a:r>
              <a:rPr lang="en-US" b="0" i="0" dirty="0">
                <a:solidFill>
                  <a:srgbClr val="444444"/>
                </a:solidFill>
                <a:effectLst/>
                <a:latin typeface="Segoe UI" panose="020B0502040204020203" pitchFamily="34" charset="0"/>
              </a:rPr>
              <a:t>Learning Management System</a:t>
            </a:r>
            <a:endParaRPr lang="en-AU" dirty="0"/>
          </a:p>
        </p:txBody>
      </p:sp>
      <p:sp>
        <p:nvSpPr>
          <p:cNvPr id="4" name="Slide Number Placeholder 3"/>
          <p:cNvSpPr>
            <a:spLocks noGrp="1"/>
          </p:cNvSpPr>
          <p:nvPr>
            <p:ph type="sldNum" sz="quarter" idx="5"/>
          </p:nvPr>
        </p:nvSpPr>
        <p:spPr/>
        <p:txBody>
          <a:bodyPr/>
          <a:lstStyle/>
          <a:p>
            <a:fld id="{B3138D47-DF6C-486B-B41B-5A24E8E1E61E}" type="slidenum">
              <a:rPr lang="en-US" smtClean="0"/>
              <a:t>7</a:t>
            </a:fld>
            <a:endParaRPr lang="en-US"/>
          </a:p>
        </p:txBody>
      </p:sp>
    </p:spTree>
    <p:extLst>
      <p:ext uri="{BB962C8B-B14F-4D97-AF65-F5344CB8AC3E}">
        <p14:creationId xmlns:p14="http://schemas.microsoft.com/office/powerpoint/2010/main" val="2442729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3138D47-DF6C-486B-B41B-5A24E8E1E61E}" type="slidenum">
              <a:rPr lang="en-US" smtClean="0"/>
              <a:t>8</a:t>
            </a:fld>
            <a:endParaRPr lang="en-US"/>
          </a:p>
        </p:txBody>
      </p:sp>
    </p:spTree>
    <p:extLst>
      <p:ext uri="{BB962C8B-B14F-4D97-AF65-F5344CB8AC3E}">
        <p14:creationId xmlns:p14="http://schemas.microsoft.com/office/powerpoint/2010/main" val="879075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9</a:t>
            </a:fld>
            <a:endParaRPr lang="en-US"/>
          </a:p>
        </p:txBody>
      </p:sp>
    </p:spTree>
    <p:extLst>
      <p:ext uri="{BB962C8B-B14F-4D97-AF65-F5344CB8AC3E}">
        <p14:creationId xmlns:p14="http://schemas.microsoft.com/office/powerpoint/2010/main" val="3819868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10</a:t>
            </a:fld>
            <a:endParaRPr lang="en-US"/>
          </a:p>
        </p:txBody>
      </p:sp>
    </p:spTree>
    <p:extLst>
      <p:ext uri="{BB962C8B-B14F-4D97-AF65-F5344CB8AC3E}">
        <p14:creationId xmlns:p14="http://schemas.microsoft.com/office/powerpoint/2010/main" val="2233198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hyperlink" Target="https://confluence.hexagonmining.com/display/UM/MineOperate+Technical+Training" TargetMode="External"/><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hyperlink" Target="https://confluence.hexagonmining.com/display/UM/MineOperate+Technical+Training" TargetMode="External"/><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8.xml"/><Relationship Id="rId1" Type="http://schemas.openxmlformats.org/officeDocument/2006/relationships/customXml" Target="../../customXml/item1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hyperlink" Target="https://minnet.hexagonmining.com/wiki/Home.aspx"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hyperlink" Target="https://minnet.hexagonmining.com/wiki/solutions.aspx"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hyperlink" Target="https://hexagon.360learning.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1"/>
            <a:ext cx="5073346" cy="1687042"/>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a:ea typeface="Open Sans Light"/>
                <a:cs typeface="Open Sans Light"/>
              </a:rPr>
              <a:t>HxGN MineOperate</a:t>
            </a: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a:ea typeface="Open Sans Light"/>
                <a:cs typeface="Open Sans Light"/>
              </a:rPr>
              <a:t> MineOperate Technical Training Introduction</a:t>
            </a:r>
            <a:endParaRPr lang="en-US" sz="3200" b="1" dirty="0">
              <a:solidFill>
                <a:schemeClr val="tx2">
                  <a:lumMod val="50000"/>
                </a:schemeClr>
              </a:solidFill>
              <a:latin typeface="Open Sans Light"/>
              <a:ea typeface="Open Sans Light"/>
              <a:cs typeface="Open Sans Light"/>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Hexagon’s Mining University</a:t>
            </a:r>
            <a:endParaRPr lang="en-AU" dirty="0"/>
          </a:p>
        </p:txBody>
      </p:sp>
      <p:pic>
        <p:nvPicPr>
          <p:cNvPr id="5" name="Picture 4">
            <a:extLst>
              <a:ext uri="{FF2B5EF4-FFF2-40B4-BE49-F238E27FC236}">
                <a16:creationId xmlns:a16="http://schemas.microsoft.com/office/drawing/2014/main" id="{563FD4BA-41DC-F6E5-EF97-4B5D5AA45C6A}"/>
              </a:ext>
            </a:extLst>
          </p:cNvPr>
          <p:cNvPicPr>
            <a:picLocks noChangeAspect="1"/>
          </p:cNvPicPr>
          <p:nvPr/>
        </p:nvPicPr>
        <p:blipFill>
          <a:blip r:embed="rId3"/>
          <a:stretch>
            <a:fillRect/>
          </a:stretch>
        </p:blipFill>
        <p:spPr>
          <a:xfrm>
            <a:off x="3126153" y="1114697"/>
            <a:ext cx="5939694" cy="5133703"/>
          </a:xfrm>
          <a:prstGeom prst="rect">
            <a:avLst/>
          </a:prstGeom>
        </p:spPr>
      </p:pic>
    </p:spTree>
    <p:extLst>
      <p:ext uri="{BB962C8B-B14F-4D97-AF65-F5344CB8AC3E}">
        <p14:creationId xmlns:p14="http://schemas.microsoft.com/office/powerpoint/2010/main" val="840067256"/>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Hexagon’s Mining University</a:t>
            </a:r>
            <a:endParaRPr lang="en-AU" dirty="0"/>
          </a:p>
        </p:txBody>
      </p:sp>
      <p:pic>
        <p:nvPicPr>
          <p:cNvPr id="9" name="Picture 8">
            <a:extLst>
              <a:ext uri="{FF2B5EF4-FFF2-40B4-BE49-F238E27FC236}">
                <a16:creationId xmlns:a16="http://schemas.microsoft.com/office/drawing/2014/main" id="{6C2E1556-6694-4E46-86CB-EFCEC42144E5}"/>
              </a:ext>
            </a:extLst>
          </p:cNvPr>
          <p:cNvPicPr>
            <a:picLocks noChangeAspect="1"/>
          </p:cNvPicPr>
          <p:nvPr/>
        </p:nvPicPr>
        <p:blipFill>
          <a:blip r:embed="rId3"/>
          <a:stretch>
            <a:fillRect/>
          </a:stretch>
        </p:blipFill>
        <p:spPr>
          <a:xfrm>
            <a:off x="2434038" y="1019833"/>
            <a:ext cx="7746282" cy="5475931"/>
          </a:xfrm>
          <a:prstGeom prst="rect">
            <a:avLst/>
          </a:prstGeom>
        </p:spPr>
      </p:pic>
    </p:spTree>
    <p:extLst>
      <p:ext uri="{BB962C8B-B14F-4D97-AF65-F5344CB8AC3E}">
        <p14:creationId xmlns:p14="http://schemas.microsoft.com/office/powerpoint/2010/main" val="3050487968"/>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anchor="t">
            <a:normAutofit/>
          </a:bodyPr>
          <a:lstStyle/>
          <a:p>
            <a:r>
              <a:rPr lang="en-GB" dirty="0"/>
              <a:t>Hexagon’s Mining University</a:t>
            </a:r>
            <a:endParaRPr lang="en-AU" dirty="0"/>
          </a:p>
        </p:txBody>
      </p:sp>
      <p:pic>
        <p:nvPicPr>
          <p:cNvPr id="4" name="Picture 3">
            <a:extLst>
              <a:ext uri="{FF2B5EF4-FFF2-40B4-BE49-F238E27FC236}">
                <a16:creationId xmlns:a16="http://schemas.microsoft.com/office/drawing/2014/main" id="{4B759CA1-6262-56A3-9858-751D966CD942}"/>
              </a:ext>
            </a:extLst>
          </p:cNvPr>
          <p:cNvPicPr>
            <a:picLocks noChangeAspect="1"/>
          </p:cNvPicPr>
          <p:nvPr/>
        </p:nvPicPr>
        <p:blipFill>
          <a:blip r:embed="rId3"/>
          <a:stretch>
            <a:fillRect/>
          </a:stretch>
        </p:blipFill>
        <p:spPr>
          <a:xfrm>
            <a:off x="609600" y="1906523"/>
            <a:ext cx="10972800" cy="3044953"/>
          </a:xfrm>
          <a:prstGeom prst="rect">
            <a:avLst/>
          </a:prstGeom>
          <a:noFill/>
        </p:spPr>
      </p:pic>
    </p:spTree>
    <p:extLst>
      <p:ext uri="{BB962C8B-B14F-4D97-AF65-F5344CB8AC3E}">
        <p14:creationId xmlns:p14="http://schemas.microsoft.com/office/powerpoint/2010/main" val="788368309"/>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anchor="t">
            <a:normAutofit/>
          </a:bodyPr>
          <a:lstStyle/>
          <a:p>
            <a:r>
              <a:rPr lang="en-GB" dirty="0"/>
              <a:t>Hexagon’s Mining University</a:t>
            </a:r>
            <a:endParaRPr lang="en-AU" dirty="0"/>
          </a:p>
        </p:txBody>
      </p:sp>
      <p:pic>
        <p:nvPicPr>
          <p:cNvPr id="4" name="Picture 3">
            <a:extLst>
              <a:ext uri="{FF2B5EF4-FFF2-40B4-BE49-F238E27FC236}">
                <a16:creationId xmlns:a16="http://schemas.microsoft.com/office/drawing/2014/main" id="{09BD8010-8CE1-0AD7-E7AD-11A4F0765088}"/>
              </a:ext>
            </a:extLst>
          </p:cNvPr>
          <p:cNvPicPr>
            <a:picLocks noChangeAspect="1"/>
          </p:cNvPicPr>
          <p:nvPr/>
        </p:nvPicPr>
        <p:blipFill>
          <a:blip r:embed="rId3"/>
          <a:stretch>
            <a:fillRect/>
          </a:stretch>
        </p:blipFill>
        <p:spPr>
          <a:xfrm>
            <a:off x="3095573" y="1663200"/>
            <a:ext cx="6000853" cy="4215600"/>
          </a:xfrm>
          <a:prstGeom prst="rect">
            <a:avLst/>
          </a:prstGeom>
          <a:noFill/>
        </p:spPr>
      </p:pic>
    </p:spTree>
    <p:extLst>
      <p:ext uri="{BB962C8B-B14F-4D97-AF65-F5344CB8AC3E}">
        <p14:creationId xmlns:p14="http://schemas.microsoft.com/office/powerpoint/2010/main" val="1752863496"/>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anchor="t">
            <a:normAutofit/>
          </a:bodyPr>
          <a:lstStyle/>
          <a:p>
            <a:r>
              <a:rPr lang="en-GB" dirty="0"/>
              <a:t>Hexagon’s Mining University</a:t>
            </a:r>
            <a:endParaRPr lang="en-AU" dirty="0"/>
          </a:p>
        </p:txBody>
      </p:sp>
      <p:pic>
        <p:nvPicPr>
          <p:cNvPr id="4" name="Picture 3">
            <a:extLst>
              <a:ext uri="{FF2B5EF4-FFF2-40B4-BE49-F238E27FC236}">
                <a16:creationId xmlns:a16="http://schemas.microsoft.com/office/drawing/2014/main" id="{5EF4AD19-1724-ED68-3543-13417EF7296F}"/>
              </a:ext>
            </a:extLst>
          </p:cNvPr>
          <p:cNvPicPr>
            <a:picLocks noChangeAspect="1"/>
          </p:cNvPicPr>
          <p:nvPr/>
        </p:nvPicPr>
        <p:blipFill>
          <a:blip r:embed="rId3"/>
          <a:stretch>
            <a:fillRect/>
          </a:stretch>
        </p:blipFill>
        <p:spPr>
          <a:xfrm>
            <a:off x="609600" y="1491791"/>
            <a:ext cx="11008861" cy="3874417"/>
          </a:xfrm>
          <a:prstGeom prst="rect">
            <a:avLst/>
          </a:prstGeom>
        </p:spPr>
      </p:pic>
    </p:spTree>
    <p:extLst>
      <p:ext uri="{BB962C8B-B14F-4D97-AF65-F5344CB8AC3E}">
        <p14:creationId xmlns:p14="http://schemas.microsoft.com/office/powerpoint/2010/main" val="1905979689"/>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MineOperate TL1 Training Programs and Courses</a:t>
            </a:r>
            <a:endParaRPr lang="en-AU" dirty="0"/>
          </a:p>
        </p:txBody>
      </p:sp>
      <p:pic>
        <p:nvPicPr>
          <p:cNvPr id="9" name="Picture 8">
            <a:extLst>
              <a:ext uri="{FF2B5EF4-FFF2-40B4-BE49-F238E27FC236}">
                <a16:creationId xmlns:a16="http://schemas.microsoft.com/office/drawing/2014/main" id="{72BED8B9-5353-4D52-95C3-E8D79EC45D1A}"/>
              </a:ext>
            </a:extLst>
          </p:cNvPr>
          <p:cNvPicPr>
            <a:picLocks noChangeAspect="1"/>
          </p:cNvPicPr>
          <p:nvPr/>
        </p:nvPicPr>
        <p:blipFill>
          <a:blip r:embed="rId3"/>
          <a:stretch>
            <a:fillRect/>
          </a:stretch>
        </p:blipFill>
        <p:spPr>
          <a:xfrm>
            <a:off x="3219048" y="1718313"/>
            <a:ext cx="5753903" cy="828791"/>
          </a:xfrm>
          <a:prstGeom prst="rect">
            <a:avLst/>
          </a:prstGeom>
        </p:spPr>
      </p:pic>
      <p:pic>
        <p:nvPicPr>
          <p:cNvPr id="18" name="Picture 17">
            <a:extLst>
              <a:ext uri="{FF2B5EF4-FFF2-40B4-BE49-F238E27FC236}">
                <a16:creationId xmlns:a16="http://schemas.microsoft.com/office/drawing/2014/main" id="{D265D7A0-9C82-4510-A0D9-E29078B3705D}"/>
              </a:ext>
            </a:extLst>
          </p:cNvPr>
          <p:cNvPicPr>
            <a:picLocks noChangeAspect="1"/>
          </p:cNvPicPr>
          <p:nvPr/>
        </p:nvPicPr>
        <p:blipFill>
          <a:blip r:embed="rId4"/>
          <a:stretch>
            <a:fillRect/>
          </a:stretch>
        </p:blipFill>
        <p:spPr>
          <a:xfrm>
            <a:off x="3219048" y="2520826"/>
            <a:ext cx="5753903" cy="2695951"/>
          </a:xfrm>
          <a:prstGeom prst="rect">
            <a:avLst/>
          </a:prstGeom>
        </p:spPr>
      </p:pic>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9191348" cy="410233"/>
          </a:xfrm>
        </p:spPr>
        <p:txBody>
          <a:bodyPr anchor="t">
            <a:normAutofit/>
          </a:bodyPr>
          <a:lstStyle/>
          <a:p>
            <a:r>
              <a:rPr lang="en-GB" dirty="0"/>
              <a:t>Training Program Outline: MineOperate Technical Overview</a:t>
            </a:r>
            <a:endParaRPr lang="en-AU" dirty="0"/>
          </a:p>
        </p:txBody>
      </p:sp>
      <p:pic>
        <p:nvPicPr>
          <p:cNvPr id="3" name="Picture 2">
            <a:extLst>
              <a:ext uri="{FF2B5EF4-FFF2-40B4-BE49-F238E27FC236}">
                <a16:creationId xmlns:a16="http://schemas.microsoft.com/office/drawing/2014/main" id="{B036BFE8-F7DC-4D7F-8FE8-8B2EC3A2D538}"/>
              </a:ext>
            </a:extLst>
          </p:cNvPr>
          <p:cNvPicPr>
            <a:picLocks noChangeAspect="1"/>
          </p:cNvPicPr>
          <p:nvPr/>
        </p:nvPicPr>
        <p:blipFill>
          <a:blip r:embed="rId3"/>
          <a:stretch>
            <a:fillRect/>
          </a:stretch>
        </p:blipFill>
        <p:spPr>
          <a:xfrm>
            <a:off x="2918969" y="2004813"/>
            <a:ext cx="6354062" cy="2848373"/>
          </a:xfrm>
          <a:prstGeom prst="rect">
            <a:avLst/>
          </a:prstGeom>
        </p:spPr>
      </p:pic>
    </p:spTree>
    <p:extLst>
      <p:ext uri="{BB962C8B-B14F-4D97-AF65-F5344CB8AC3E}">
        <p14:creationId xmlns:p14="http://schemas.microsoft.com/office/powerpoint/2010/main" val="1411393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GB" dirty="0"/>
              <a:t>Training Program Outline: MineOperate Technical Level 1</a:t>
            </a:r>
            <a:endParaRPr lang="en-AU" dirty="0"/>
          </a:p>
        </p:txBody>
      </p:sp>
      <p:pic>
        <p:nvPicPr>
          <p:cNvPr id="10" name="Picture 9">
            <a:extLst>
              <a:ext uri="{FF2B5EF4-FFF2-40B4-BE49-F238E27FC236}">
                <a16:creationId xmlns:a16="http://schemas.microsoft.com/office/drawing/2014/main" id="{DF6B1B3D-8149-4BC3-A7B5-07B7E60F59DA}"/>
              </a:ext>
            </a:extLst>
          </p:cNvPr>
          <p:cNvPicPr>
            <a:picLocks noChangeAspect="1"/>
          </p:cNvPicPr>
          <p:nvPr/>
        </p:nvPicPr>
        <p:blipFill>
          <a:blip r:embed="rId3"/>
          <a:stretch>
            <a:fillRect/>
          </a:stretch>
        </p:blipFill>
        <p:spPr>
          <a:xfrm>
            <a:off x="6627845" y="1352260"/>
            <a:ext cx="4727413" cy="3575592"/>
          </a:xfrm>
          <a:prstGeom prst="rect">
            <a:avLst/>
          </a:prstGeom>
        </p:spPr>
      </p:pic>
      <p:pic>
        <p:nvPicPr>
          <p:cNvPr id="12" name="Picture 11">
            <a:extLst>
              <a:ext uri="{FF2B5EF4-FFF2-40B4-BE49-F238E27FC236}">
                <a16:creationId xmlns:a16="http://schemas.microsoft.com/office/drawing/2014/main" id="{C0FA0AE1-9711-4E20-9A43-B9C15DC070AD}"/>
              </a:ext>
            </a:extLst>
          </p:cNvPr>
          <p:cNvPicPr>
            <a:picLocks noChangeAspect="1"/>
          </p:cNvPicPr>
          <p:nvPr/>
        </p:nvPicPr>
        <p:blipFill>
          <a:blip r:embed="rId4"/>
          <a:stretch>
            <a:fillRect/>
          </a:stretch>
        </p:blipFill>
        <p:spPr>
          <a:xfrm>
            <a:off x="609601" y="1352260"/>
            <a:ext cx="5486400" cy="3555847"/>
          </a:xfrm>
          <a:prstGeom prst="rect">
            <a:avLst/>
          </a:prstGeom>
        </p:spPr>
      </p:pic>
    </p:spTree>
    <p:extLst>
      <p:ext uri="{BB962C8B-B14F-4D97-AF65-F5344CB8AC3E}">
        <p14:creationId xmlns:p14="http://schemas.microsoft.com/office/powerpoint/2010/main" val="3502618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dirty="0">
                <a:latin typeface="Arial"/>
                <a:cs typeface="Arial"/>
              </a:rPr>
              <a:t> MineOperate TL1 Training Schedule</a:t>
            </a:r>
            <a:endParaRPr lang="en-AU" dirty="0"/>
          </a:p>
        </p:txBody>
      </p:sp>
      <p:graphicFrame>
        <p:nvGraphicFramePr>
          <p:cNvPr id="4" name="Table Placeholder 11">
            <a:extLst>
              <a:ext uri="{FF2B5EF4-FFF2-40B4-BE49-F238E27FC236}">
                <a16:creationId xmlns:a16="http://schemas.microsoft.com/office/drawing/2014/main" id="{7FBA8D15-7DEF-41BD-988C-77C2710ADCB3}"/>
              </a:ext>
            </a:extLst>
          </p:cNvPr>
          <p:cNvGraphicFramePr>
            <a:graphicFrameLocks/>
          </p:cNvGraphicFramePr>
          <p:nvPr/>
        </p:nvGraphicFramePr>
        <p:xfrm>
          <a:off x="609600" y="1019833"/>
          <a:ext cx="10894985" cy="4975575"/>
        </p:xfrm>
        <a:graphic>
          <a:graphicData uri="http://schemas.openxmlformats.org/drawingml/2006/table">
            <a:tbl>
              <a:tblPr firstRow="1" bandRow="1">
                <a:tableStyleId>{5C22544A-7EE6-4342-B048-85BDC9FD1C3A}</a:tableStyleId>
              </a:tblPr>
              <a:tblGrid>
                <a:gridCol w="1109790">
                  <a:extLst>
                    <a:ext uri="{9D8B030D-6E8A-4147-A177-3AD203B41FA5}">
                      <a16:colId xmlns:a16="http://schemas.microsoft.com/office/drawing/2014/main" val="20000"/>
                    </a:ext>
                  </a:extLst>
                </a:gridCol>
                <a:gridCol w="1957039">
                  <a:extLst>
                    <a:ext uri="{9D8B030D-6E8A-4147-A177-3AD203B41FA5}">
                      <a16:colId xmlns:a16="http://schemas.microsoft.com/office/drawing/2014/main" val="20001"/>
                    </a:ext>
                  </a:extLst>
                </a:gridCol>
                <a:gridCol w="1957039">
                  <a:extLst>
                    <a:ext uri="{9D8B030D-6E8A-4147-A177-3AD203B41FA5}">
                      <a16:colId xmlns:a16="http://schemas.microsoft.com/office/drawing/2014/main" val="20002"/>
                    </a:ext>
                  </a:extLst>
                </a:gridCol>
                <a:gridCol w="1957039">
                  <a:extLst>
                    <a:ext uri="{9D8B030D-6E8A-4147-A177-3AD203B41FA5}">
                      <a16:colId xmlns:a16="http://schemas.microsoft.com/office/drawing/2014/main" val="20003"/>
                    </a:ext>
                  </a:extLst>
                </a:gridCol>
                <a:gridCol w="1957039">
                  <a:extLst>
                    <a:ext uri="{9D8B030D-6E8A-4147-A177-3AD203B41FA5}">
                      <a16:colId xmlns:a16="http://schemas.microsoft.com/office/drawing/2014/main" val="20004"/>
                    </a:ext>
                  </a:extLst>
                </a:gridCol>
                <a:gridCol w="1957039">
                  <a:extLst>
                    <a:ext uri="{9D8B030D-6E8A-4147-A177-3AD203B41FA5}">
                      <a16:colId xmlns:a16="http://schemas.microsoft.com/office/drawing/2014/main" val="20005"/>
                    </a:ext>
                  </a:extLst>
                </a:gridCol>
              </a:tblGrid>
              <a:tr h="328957">
                <a:tc>
                  <a:txBody>
                    <a:bodyPr/>
                    <a:lstStyle/>
                    <a:p>
                      <a:pPr algn="l"/>
                      <a:r>
                        <a:rPr lang="en-US" sz="1400" dirty="0">
                          <a:latin typeface="Arial" panose="020B0604020202020204" pitchFamily="34" charset="0"/>
                          <a:cs typeface="Arial" panose="020B0604020202020204" pitchFamily="34" charset="0"/>
                        </a:rPr>
                        <a:t>Time</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Day 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Day 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Day 3</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Day 4</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Day 5</a:t>
                      </a:r>
                    </a:p>
                  </a:txBody>
                  <a:tcPr anchor="ctr">
                    <a:lnL w="3175"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7629">
                <a:tc gridSpan="6">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8:00 - 9:00</a:t>
                      </a:r>
                    </a:p>
                  </a:txBody>
                  <a:tcPr anchor="ct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MineOperate TL1 Training Introduction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Simulator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LP Equipment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Guidance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Deploying MineOperate Products Overview</a:t>
                      </a:r>
                    </a:p>
                  </a:txBody>
                  <a:tcPr anchor="ctr">
                    <a:lnL w="3175" cap="flat" cmpd="sng" algn="ctr">
                      <a:solidFill>
                        <a:schemeClr val="tx1"/>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9:00 - 9:45</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MineOperate Technical Concepts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Simulator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LP Equipment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Guidance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Deploying MineOperate Products Overview</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28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9:45 - 10:00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10:00 - 11:00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MineOperate Systems Technical Overview</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OEM Interfaces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Guidance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MineOperate Reporting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Deploying MineOperate Products Overview</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11:00 - 12:00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MineOperate Systems Technical Overview</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OEM Interfaces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Guidance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MineOperate Reporting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Deploying MineOperate Products Overview</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28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12:00 - 1:00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Lunch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Lunch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Lunch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Lunch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Lunch</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1:00 - 2:00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Servers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Manager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Guidance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MineOperate Reporting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MineOperate Support Processes</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2:00 - 2:45</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Servers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Manager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Guidance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MineOperate Reporting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MineOperate Support Processes</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28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2:45 - 3:00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3:00 - 4:00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Servers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Manager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Guidance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Asset Health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Review</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4:00 - 5:00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Servers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Manager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Machine Guidance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Asset Health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Feedback</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9650552"/>
                  </a:ext>
                </a:extLst>
              </a:tr>
            </a:tbl>
          </a:graphicData>
        </a:graphic>
      </p:graphicFrame>
    </p:spTree>
    <p:extLst>
      <p:ext uri="{BB962C8B-B14F-4D97-AF65-F5344CB8AC3E}">
        <p14:creationId xmlns:p14="http://schemas.microsoft.com/office/powerpoint/2010/main" val="44928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a:xfrm>
            <a:off x="609600" y="609600"/>
            <a:ext cx="10972800" cy="410233"/>
          </a:xfrm>
        </p:spPr>
        <p:txBody>
          <a:bodyPr anchor="t">
            <a:normAutofit/>
          </a:bodyPr>
          <a:lstStyle/>
          <a:p>
            <a:r>
              <a:rPr lang="en-GB" dirty="0"/>
              <a:t>Training Program Outline: MineOperate Technical Level 2</a:t>
            </a:r>
            <a:endParaRPr lang="en-AU" dirty="0"/>
          </a:p>
        </p:txBody>
      </p:sp>
      <p:pic>
        <p:nvPicPr>
          <p:cNvPr id="4" name="Picture 3">
            <a:extLst>
              <a:ext uri="{FF2B5EF4-FFF2-40B4-BE49-F238E27FC236}">
                <a16:creationId xmlns:a16="http://schemas.microsoft.com/office/drawing/2014/main" id="{CF47FAFF-2B15-9DAA-DBC0-DEDC1D016912}"/>
              </a:ext>
            </a:extLst>
          </p:cNvPr>
          <p:cNvPicPr>
            <a:picLocks noChangeAspect="1"/>
          </p:cNvPicPr>
          <p:nvPr/>
        </p:nvPicPr>
        <p:blipFill>
          <a:blip r:embed="rId3"/>
          <a:stretch>
            <a:fillRect/>
          </a:stretch>
        </p:blipFill>
        <p:spPr>
          <a:xfrm>
            <a:off x="2823706" y="1276049"/>
            <a:ext cx="6544588" cy="4305901"/>
          </a:xfrm>
          <a:prstGeom prst="rect">
            <a:avLst/>
          </a:prstGeom>
        </p:spPr>
      </p:pic>
    </p:spTree>
    <p:extLst>
      <p:ext uri="{BB962C8B-B14F-4D97-AF65-F5344CB8AC3E}">
        <p14:creationId xmlns:p14="http://schemas.microsoft.com/office/powerpoint/2010/main" val="176199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1297054" cy="646331"/>
          </a:xfrm>
        </p:spPr>
        <p:txBody>
          <a:bodyPr/>
          <a:lstStyle/>
          <a:p>
            <a:r>
              <a:rPr lang="en-GB" dirty="0"/>
              <a:t>This session introduces the</a:t>
            </a:r>
            <a:r>
              <a:rPr lang="en-US" dirty="0"/>
              <a:t> MineOperate Training Pathway Outline and details</a:t>
            </a:r>
            <a:r>
              <a:rPr lang="en-GB" dirty="0"/>
              <a:t> the programs and courses for different Hexagon Mining organisational roles.</a:t>
            </a:r>
            <a:endParaRPr lang="en-US" dirty="0"/>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dirty="0"/>
              <a:t>Purpose</a:t>
            </a:r>
            <a:endParaRPr lang="en-AU" dirty="0"/>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a:xfrm>
            <a:off x="609600" y="2108778"/>
            <a:ext cx="5486400" cy="4139622"/>
          </a:xfrm>
        </p:spPr>
        <p:txBody>
          <a:bodyPr vert="horz" lIns="0" tIns="0" rIns="0" bIns="0" rtlCol="0" anchor="t">
            <a:normAutofit/>
          </a:bodyPr>
          <a:lstStyle/>
          <a:p>
            <a:pPr marL="0" indent="0" rtl="0" fontAlgn="base">
              <a:lnSpc>
                <a:spcPct val="90000"/>
              </a:lnSpc>
              <a:buNone/>
            </a:pPr>
            <a:r>
              <a:rPr lang="en-GB" sz="2600" b="0" i="0" u="none" strike="noStrike" dirty="0">
                <a:effectLst/>
                <a:latin typeface="Arial"/>
                <a:cs typeface="Arial"/>
              </a:rPr>
              <a:t>At the end of this module:</a:t>
            </a:r>
            <a:endParaRPr lang="en-GB" sz="2600" dirty="0">
              <a:latin typeface="Arial"/>
              <a:cs typeface="Arial"/>
            </a:endParaRPr>
          </a:p>
          <a:p>
            <a:pPr marL="0" indent="0" rtl="0" fontAlgn="base">
              <a:lnSpc>
                <a:spcPct val="90000"/>
              </a:lnSpc>
              <a:buNone/>
            </a:pPr>
            <a:endParaRPr lang="en-GB" sz="2000" b="0" i="0" u="none" strike="noStrike" dirty="0">
              <a:effectLst/>
              <a:latin typeface="Arial"/>
              <a:cs typeface="Arial"/>
            </a:endParaRPr>
          </a:p>
          <a:p>
            <a:pPr fontAlgn="base">
              <a:lnSpc>
                <a:spcPct val="110000"/>
              </a:lnSpc>
              <a:spcAft>
                <a:spcPts val="600"/>
              </a:spcAft>
            </a:pPr>
            <a:r>
              <a:rPr lang="en-GB" sz="2000" dirty="0">
                <a:latin typeface="Arial"/>
                <a:cs typeface="Arial"/>
              </a:rPr>
              <a:t>You will know that MineOperate portfolio has different training programs </a:t>
            </a:r>
            <a:r>
              <a:rPr lang="en-GB" sz="2000" dirty="0">
                <a:ea typeface="Times New Roman" panose="02020603050405020304" pitchFamily="18" charset="0"/>
                <a:cs typeface="Times New Roman" panose="02020603050405020304" pitchFamily="18" charset="0"/>
              </a:rPr>
              <a:t>based on organisational roles</a:t>
            </a:r>
            <a:r>
              <a:rPr lang="en-GB" sz="2000" dirty="0">
                <a:latin typeface="Arial"/>
                <a:cs typeface="Arial"/>
              </a:rPr>
              <a:t>.</a:t>
            </a:r>
          </a:p>
          <a:p>
            <a:pPr>
              <a:lnSpc>
                <a:spcPct val="110000"/>
              </a:lnSpc>
              <a:spcAft>
                <a:spcPts val="600"/>
              </a:spcAft>
            </a:pPr>
            <a:r>
              <a:rPr lang="en-GB" sz="2000" dirty="0">
                <a:latin typeface="Arial"/>
                <a:cs typeface="Arial"/>
              </a:rPr>
              <a:t>You will know the training programs and courses available and their expected audience.</a:t>
            </a:r>
          </a:p>
          <a:p>
            <a:pPr>
              <a:lnSpc>
                <a:spcPct val="110000"/>
              </a:lnSpc>
              <a:spcAft>
                <a:spcPts val="600"/>
              </a:spcAft>
            </a:pPr>
            <a:r>
              <a:rPr lang="en-GB" sz="2000" dirty="0">
                <a:latin typeface="Arial"/>
                <a:cs typeface="Arial"/>
              </a:rPr>
              <a:t>You will know what training courses and modules are part of the TL1 and TL2 programs.</a:t>
            </a: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486003" y="1735050"/>
            <a:ext cx="5096397" cy="4139622"/>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dirty="0">
                <a:latin typeface="Arial"/>
                <a:cs typeface="Arial"/>
              </a:rPr>
              <a:t> MineOperate 2023 OP Pro 3.1-001 and TL2 Training Schedule</a:t>
            </a:r>
            <a:endParaRPr lang="en-AU" dirty="0"/>
          </a:p>
        </p:txBody>
      </p:sp>
      <p:graphicFrame>
        <p:nvGraphicFramePr>
          <p:cNvPr id="4" name="Table Placeholder 11">
            <a:extLst>
              <a:ext uri="{FF2B5EF4-FFF2-40B4-BE49-F238E27FC236}">
                <a16:creationId xmlns:a16="http://schemas.microsoft.com/office/drawing/2014/main" id="{7FBA8D15-7DEF-41BD-988C-77C2710ADCB3}"/>
              </a:ext>
            </a:extLst>
          </p:cNvPr>
          <p:cNvGraphicFramePr>
            <a:graphicFrameLocks/>
          </p:cNvGraphicFramePr>
          <p:nvPr>
            <p:extLst>
              <p:ext uri="{D42A27DB-BD31-4B8C-83A1-F6EECF244321}">
                <p14:modId xmlns:p14="http://schemas.microsoft.com/office/powerpoint/2010/main" val="3425981496"/>
              </p:ext>
            </p:extLst>
          </p:nvPr>
        </p:nvGraphicFramePr>
        <p:xfrm>
          <a:off x="648507" y="1087289"/>
          <a:ext cx="10894985" cy="4683421"/>
        </p:xfrm>
        <a:graphic>
          <a:graphicData uri="http://schemas.openxmlformats.org/drawingml/2006/table">
            <a:tbl>
              <a:tblPr firstRow="1" bandRow="1">
                <a:tableStyleId>{5C22544A-7EE6-4342-B048-85BDC9FD1C3A}</a:tableStyleId>
              </a:tblPr>
              <a:tblGrid>
                <a:gridCol w="1109790">
                  <a:extLst>
                    <a:ext uri="{9D8B030D-6E8A-4147-A177-3AD203B41FA5}">
                      <a16:colId xmlns:a16="http://schemas.microsoft.com/office/drawing/2014/main" val="20000"/>
                    </a:ext>
                  </a:extLst>
                </a:gridCol>
                <a:gridCol w="1957039">
                  <a:extLst>
                    <a:ext uri="{9D8B030D-6E8A-4147-A177-3AD203B41FA5}">
                      <a16:colId xmlns:a16="http://schemas.microsoft.com/office/drawing/2014/main" val="20001"/>
                    </a:ext>
                  </a:extLst>
                </a:gridCol>
                <a:gridCol w="1957039">
                  <a:extLst>
                    <a:ext uri="{9D8B030D-6E8A-4147-A177-3AD203B41FA5}">
                      <a16:colId xmlns:a16="http://schemas.microsoft.com/office/drawing/2014/main" val="20002"/>
                    </a:ext>
                  </a:extLst>
                </a:gridCol>
                <a:gridCol w="1957039">
                  <a:extLst>
                    <a:ext uri="{9D8B030D-6E8A-4147-A177-3AD203B41FA5}">
                      <a16:colId xmlns:a16="http://schemas.microsoft.com/office/drawing/2014/main" val="20003"/>
                    </a:ext>
                  </a:extLst>
                </a:gridCol>
                <a:gridCol w="1957039">
                  <a:extLst>
                    <a:ext uri="{9D8B030D-6E8A-4147-A177-3AD203B41FA5}">
                      <a16:colId xmlns:a16="http://schemas.microsoft.com/office/drawing/2014/main" val="20004"/>
                    </a:ext>
                  </a:extLst>
                </a:gridCol>
                <a:gridCol w="1957039">
                  <a:extLst>
                    <a:ext uri="{9D8B030D-6E8A-4147-A177-3AD203B41FA5}">
                      <a16:colId xmlns:a16="http://schemas.microsoft.com/office/drawing/2014/main" val="20005"/>
                    </a:ext>
                  </a:extLst>
                </a:gridCol>
              </a:tblGrid>
              <a:tr h="328957">
                <a:tc>
                  <a:txBody>
                    <a:bodyPr/>
                    <a:lstStyle/>
                    <a:p>
                      <a:pPr algn="l"/>
                      <a:r>
                        <a:rPr lang="en-US" sz="1400" dirty="0">
                          <a:latin typeface="Arial" panose="020B0604020202020204" pitchFamily="34" charset="0"/>
                          <a:cs typeface="Arial" panose="020B0604020202020204" pitchFamily="34" charset="0"/>
                        </a:rPr>
                        <a:t>Time</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Day 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Day 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Day 3</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Day 4</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Day 5</a:t>
                      </a:r>
                    </a:p>
                  </a:txBody>
                  <a:tcPr anchor="ctr">
                    <a:lnL w="3175"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7629">
                <a:tc gridSpan="6">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9:00 - 10:00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MineOperate Training Introduction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server Install -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JAMS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Optimizer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Manager</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28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10:00 - 10:45</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Technical Concepts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server Install - Practice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JAMS</a:t>
                      </a: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Optimizer</a:t>
                      </a: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JSPanel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10:45 - 11:00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11:00 - 12:00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Technical Concepts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MASEP 3-3-18 Platform install</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JAMS start up code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JOptimizer</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JSPanel code</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28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12:00 - 1:00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Lunch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Lunch</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Lunch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Lunch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Lunch</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1:00 - 2:00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server Install</a:t>
                      </a: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MASEP 3-3-18 Platform install</a:t>
                      </a: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JAMS start up code</a:t>
                      </a: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JOptimizer</a:t>
                      </a: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JSPanel code</a:t>
                      </a: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2:00 - 2:45</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server Install</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Display X900 configuration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JAction</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JOptimizer</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Replicator</a:t>
                      </a: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439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2:45 - 3:00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Break</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1938376"/>
                  </a:ext>
                </a:extLst>
              </a:tr>
              <a:tr h="328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3:00 - 4:00</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server Install</a:t>
                      </a: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Display X900 configuration - Practice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JAction</a:t>
                      </a: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JOptimizer</a:t>
                      </a: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Summarizer</a:t>
                      </a:r>
                      <a:endPar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13971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MineOperate Technical Training</a:t>
            </a:r>
            <a:endParaRPr lang="en-AU" dirty="0"/>
          </a:p>
        </p:txBody>
      </p:sp>
      <p:sp>
        <p:nvSpPr>
          <p:cNvPr id="5" name="TextBox 4">
            <a:extLst>
              <a:ext uri="{FF2B5EF4-FFF2-40B4-BE49-F238E27FC236}">
                <a16:creationId xmlns:a16="http://schemas.microsoft.com/office/drawing/2014/main" id="{1FBC4449-3460-4D49-8EBF-BE2367B4D996}"/>
              </a:ext>
            </a:extLst>
          </p:cNvPr>
          <p:cNvSpPr txBox="1"/>
          <p:nvPr/>
        </p:nvSpPr>
        <p:spPr>
          <a:xfrm>
            <a:off x="609599" y="1012129"/>
            <a:ext cx="10972799" cy="646331"/>
          </a:xfrm>
          <a:prstGeom prst="rect">
            <a:avLst/>
          </a:prstGeom>
          <a:noFill/>
        </p:spPr>
        <p:txBody>
          <a:bodyPr wrap="square">
            <a:spAutoFit/>
          </a:bodyPr>
          <a:lstStyle/>
          <a:p>
            <a:pPr algn="l" fontAlgn="base"/>
            <a:r>
              <a:rPr lang="en-US" dirty="0">
                <a:hlinkClick r:id="rId3"/>
              </a:rPr>
              <a:t>MineOperate Technical Training - HxGN MineOperate - Hexagon's Mining division Confluence (hexagonmining.com)</a:t>
            </a:r>
            <a:endParaRPr lang="en-US" sz="1800" b="0" i="0" dirty="0">
              <a:solidFill>
                <a:srgbClr val="000000"/>
              </a:solidFill>
              <a:effectLst/>
              <a:latin typeface="Calibri" panose="020F0502020204030204" pitchFamily="34" charset="0"/>
            </a:endParaRPr>
          </a:p>
        </p:txBody>
      </p:sp>
      <p:pic>
        <p:nvPicPr>
          <p:cNvPr id="8" name="Picture 7">
            <a:extLst>
              <a:ext uri="{FF2B5EF4-FFF2-40B4-BE49-F238E27FC236}">
                <a16:creationId xmlns:a16="http://schemas.microsoft.com/office/drawing/2014/main" id="{0580FBF7-0567-0913-A5DB-79DB30168E5C}"/>
              </a:ext>
            </a:extLst>
          </p:cNvPr>
          <p:cNvPicPr>
            <a:picLocks noChangeAspect="1"/>
          </p:cNvPicPr>
          <p:nvPr/>
        </p:nvPicPr>
        <p:blipFill>
          <a:blip r:embed="rId4"/>
          <a:stretch>
            <a:fillRect/>
          </a:stretch>
        </p:blipFill>
        <p:spPr>
          <a:xfrm>
            <a:off x="1842151" y="1658460"/>
            <a:ext cx="8507698" cy="4410132"/>
          </a:xfrm>
          <a:prstGeom prst="rect">
            <a:avLst/>
          </a:prstGeom>
        </p:spPr>
      </p:pic>
    </p:spTree>
    <p:extLst>
      <p:ext uri="{BB962C8B-B14F-4D97-AF65-F5344CB8AC3E}">
        <p14:creationId xmlns:p14="http://schemas.microsoft.com/office/powerpoint/2010/main" val="76129459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MineOperate Technical Training</a:t>
            </a:r>
            <a:endParaRPr lang="en-AU" dirty="0"/>
          </a:p>
        </p:txBody>
      </p:sp>
      <p:sp>
        <p:nvSpPr>
          <p:cNvPr id="5" name="TextBox 4">
            <a:extLst>
              <a:ext uri="{FF2B5EF4-FFF2-40B4-BE49-F238E27FC236}">
                <a16:creationId xmlns:a16="http://schemas.microsoft.com/office/drawing/2014/main" id="{1FBC4449-3460-4D49-8EBF-BE2367B4D996}"/>
              </a:ext>
            </a:extLst>
          </p:cNvPr>
          <p:cNvSpPr txBox="1"/>
          <p:nvPr/>
        </p:nvSpPr>
        <p:spPr>
          <a:xfrm>
            <a:off x="609599" y="1012129"/>
            <a:ext cx="10972799" cy="646331"/>
          </a:xfrm>
          <a:prstGeom prst="rect">
            <a:avLst/>
          </a:prstGeom>
          <a:noFill/>
        </p:spPr>
        <p:txBody>
          <a:bodyPr wrap="square">
            <a:spAutoFit/>
          </a:bodyPr>
          <a:lstStyle/>
          <a:p>
            <a:pPr algn="l" fontAlgn="base"/>
            <a:r>
              <a:rPr lang="en-US" dirty="0">
                <a:hlinkClick r:id="rId3"/>
              </a:rPr>
              <a:t>MineOperate Technical Training - HxGN MineOperate - Hexagon's Mining division Confluence (hexagonmining.com)</a:t>
            </a:r>
            <a:endParaRPr lang="en-US" sz="1800" b="0" i="0" dirty="0">
              <a:solidFill>
                <a:srgbClr val="000000"/>
              </a:solidFill>
              <a:effectLst/>
              <a:latin typeface="Calibri" panose="020F0502020204030204" pitchFamily="34" charset="0"/>
            </a:endParaRPr>
          </a:p>
        </p:txBody>
      </p:sp>
      <p:pic>
        <p:nvPicPr>
          <p:cNvPr id="7" name="Picture 6">
            <a:extLst>
              <a:ext uri="{FF2B5EF4-FFF2-40B4-BE49-F238E27FC236}">
                <a16:creationId xmlns:a16="http://schemas.microsoft.com/office/drawing/2014/main" id="{D47F8B29-5656-A4C1-B640-1E9DC2620C24}"/>
              </a:ext>
            </a:extLst>
          </p:cNvPr>
          <p:cNvPicPr>
            <a:picLocks noChangeAspect="1"/>
          </p:cNvPicPr>
          <p:nvPr/>
        </p:nvPicPr>
        <p:blipFill>
          <a:blip r:embed="rId4"/>
          <a:stretch>
            <a:fillRect/>
          </a:stretch>
        </p:blipFill>
        <p:spPr>
          <a:xfrm>
            <a:off x="2800739" y="1658460"/>
            <a:ext cx="6590521" cy="4524304"/>
          </a:xfrm>
          <a:prstGeom prst="rect">
            <a:avLst/>
          </a:prstGeom>
        </p:spPr>
      </p:pic>
    </p:spTree>
    <p:extLst>
      <p:ext uri="{BB962C8B-B14F-4D97-AF65-F5344CB8AC3E}">
        <p14:creationId xmlns:p14="http://schemas.microsoft.com/office/powerpoint/2010/main" val="3579258164"/>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dirty="0">
                <a:latin typeface="Arial"/>
                <a:cs typeface="Arial"/>
              </a:rPr>
              <a:t> MineOperate 2022 Technical Training Calendar</a:t>
            </a:r>
            <a:endParaRPr lang="en-AU" dirty="0"/>
          </a:p>
        </p:txBody>
      </p:sp>
      <p:graphicFrame>
        <p:nvGraphicFramePr>
          <p:cNvPr id="7" name="Table Placeholder 11">
            <a:extLst>
              <a:ext uri="{FF2B5EF4-FFF2-40B4-BE49-F238E27FC236}">
                <a16:creationId xmlns:a16="http://schemas.microsoft.com/office/drawing/2014/main" id="{B20C39F2-00D1-4FE8-8D9F-861D1549F986}"/>
              </a:ext>
            </a:extLst>
          </p:cNvPr>
          <p:cNvGraphicFramePr>
            <a:graphicFrameLocks/>
          </p:cNvGraphicFramePr>
          <p:nvPr>
            <p:extLst>
              <p:ext uri="{D42A27DB-BD31-4B8C-83A1-F6EECF244321}">
                <p14:modId xmlns:p14="http://schemas.microsoft.com/office/powerpoint/2010/main" val="4134253539"/>
              </p:ext>
            </p:extLst>
          </p:nvPr>
        </p:nvGraphicFramePr>
        <p:xfrm>
          <a:off x="1893902" y="2216207"/>
          <a:ext cx="8404194" cy="2425586"/>
        </p:xfrm>
        <a:graphic>
          <a:graphicData uri="http://schemas.openxmlformats.org/drawingml/2006/table">
            <a:tbl>
              <a:tblPr firstRow="1" bandRow="1">
                <a:tableStyleId>{5C22544A-7EE6-4342-B048-85BDC9FD1C3A}</a:tableStyleId>
              </a:tblPr>
              <a:tblGrid>
                <a:gridCol w="1400699">
                  <a:extLst>
                    <a:ext uri="{9D8B030D-6E8A-4147-A177-3AD203B41FA5}">
                      <a16:colId xmlns:a16="http://schemas.microsoft.com/office/drawing/2014/main" val="20000"/>
                    </a:ext>
                  </a:extLst>
                </a:gridCol>
                <a:gridCol w="1400699">
                  <a:extLst>
                    <a:ext uri="{9D8B030D-6E8A-4147-A177-3AD203B41FA5}">
                      <a16:colId xmlns:a16="http://schemas.microsoft.com/office/drawing/2014/main" val="20001"/>
                    </a:ext>
                  </a:extLst>
                </a:gridCol>
                <a:gridCol w="1400699">
                  <a:extLst>
                    <a:ext uri="{9D8B030D-6E8A-4147-A177-3AD203B41FA5}">
                      <a16:colId xmlns:a16="http://schemas.microsoft.com/office/drawing/2014/main" val="20002"/>
                    </a:ext>
                  </a:extLst>
                </a:gridCol>
                <a:gridCol w="1400699">
                  <a:extLst>
                    <a:ext uri="{9D8B030D-6E8A-4147-A177-3AD203B41FA5}">
                      <a16:colId xmlns:a16="http://schemas.microsoft.com/office/drawing/2014/main" val="20003"/>
                    </a:ext>
                  </a:extLst>
                </a:gridCol>
                <a:gridCol w="1400699">
                  <a:extLst>
                    <a:ext uri="{9D8B030D-6E8A-4147-A177-3AD203B41FA5}">
                      <a16:colId xmlns:a16="http://schemas.microsoft.com/office/drawing/2014/main" val="3215018447"/>
                    </a:ext>
                  </a:extLst>
                </a:gridCol>
                <a:gridCol w="1400699">
                  <a:extLst>
                    <a:ext uri="{9D8B030D-6E8A-4147-A177-3AD203B41FA5}">
                      <a16:colId xmlns:a16="http://schemas.microsoft.com/office/drawing/2014/main" val="1880855617"/>
                    </a:ext>
                  </a:extLst>
                </a:gridCol>
              </a:tblGrid>
              <a:tr h="383563">
                <a:tc>
                  <a:txBody>
                    <a:bodyPr/>
                    <a:lstStyle/>
                    <a:p>
                      <a:pPr algn="l"/>
                      <a:r>
                        <a:rPr lang="en-US" sz="1400" dirty="0">
                          <a:latin typeface="Arial" panose="020B0604020202020204" pitchFamily="34" charset="0"/>
                          <a:cs typeface="Arial" panose="020B0604020202020204" pitchFamily="34" charset="0"/>
                        </a:rPr>
                        <a:t>Region</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City</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Start date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date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Comments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Status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3875">
                <a:tc gridSpan="4">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extLst>
                  <a:ext uri="{0D108BD9-81ED-4DB2-BD59-A6C34878D82A}">
                    <a16:rowId xmlns:a16="http://schemas.microsoft.com/office/drawing/2014/main" val="10001"/>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USCAN</a:t>
                      </a:r>
                    </a:p>
                  </a:txBody>
                  <a:tcPr anchor="ct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Tucson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08/22/2022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08/26/2022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EMEA</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Johannesburg</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09/12/2022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09/16/2022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APAC</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Brisbane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10/10/2022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10/14/2022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38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APAC</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Balikpapan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10/17/2022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10/21/2022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LATAM</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Santiago</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12/05/2022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12/09/2022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TL2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636113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dirty="0">
                <a:latin typeface="Arial"/>
                <a:cs typeface="Arial"/>
              </a:rPr>
              <a:t> MineOperate 2023 Technical Training Calendar</a:t>
            </a:r>
            <a:endParaRPr lang="en-AU" dirty="0"/>
          </a:p>
        </p:txBody>
      </p:sp>
      <p:graphicFrame>
        <p:nvGraphicFramePr>
          <p:cNvPr id="7" name="Table Placeholder 11">
            <a:extLst>
              <a:ext uri="{FF2B5EF4-FFF2-40B4-BE49-F238E27FC236}">
                <a16:creationId xmlns:a16="http://schemas.microsoft.com/office/drawing/2014/main" id="{B20C39F2-00D1-4FE8-8D9F-861D1549F986}"/>
              </a:ext>
            </a:extLst>
          </p:cNvPr>
          <p:cNvGraphicFramePr>
            <a:graphicFrameLocks/>
          </p:cNvGraphicFramePr>
          <p:nvPr>
            <p:extLst>
              <p:ext uri="{D42A27DB-BD31-4B8C-83A1-F6EECF244321}">
                <p14:modId xmlns:p14="http://schemas.microsoft.com/office/powerpoint/2010/main" val="232299512"/>
              </p:ext>
            </p:extLst>
          </p:nvPr>
        </p:nvGraphicFramePr>
        <p:xfrm>
          <a:off x="1893902" y="2024425"/>
          <a:ext cx="8404197" cy="2956423"/>
        </p:xfrm>
        <a:graphic>
          <a:graphicData uri="http://schemas.openxmlformats.org/drawingml/2006/table">
            <a:tbl>
              <a:tblPr firstRow="1" bandRow="1">
                <a:tableStyleId>{5C22544A-7EE6-4342-B048-85BDC9FD1C3A}</a:tableStyleId>
              </a:tblPr>
              <a:tblGrid>
                <a:gridCol w="996414">
                  <a:extLst>
                    <a:ext uri="{9D8B030D-6E8A-4147-A177-3AD203B41FA5}">
                      <a16:colId xmlns:a16="http://schemas.microsoft.com/office/drawing/2014/main" val="20000"/>
                    </a:ext>
                  </a:extLst>
                </a:gridCol>
                <a:gridCol w="1387044">
                  <a:extLst>
                    <a:ext uri="{9D8B030D-6E8A-4147-A177-3AD203B41FA5}">
                      <a16:colId xmlns:a16="http://schemas.microsoft.com/office/drawing/2014/main" val="3670051302"/>
                    </a:ext>
                  </a:extLst>
                </a:gridCol>
                <a:gridCol w="1046481">
                  <a:extLst>
                    <a:ext uri="{9D8B030D-6E8A-4147-A177-3AD203B41FA5}">
                      <a16:colId xmlns:a16="http://schemas.microsoft.com/office/drawing/2014/main" val="694218584"/>
                    </a:ext>
                  </a:extLst>
                </a:gridCol>
                <a:gridCol w="1127760">
                  <a:extLst>
                    <a:ext uri="{9D8B030D-6E8A-4147-A177-3AD203B41FA5}">
                      <a16:colId xmlns:a16="http://schemas.microsoft.com/office/drawing/2014/main" val="574562429"/>
                    </a:ext>
                  </a:extLst>
                </a:gridCol>
                <a:gridCol w="2428240">
                  <a:extLst>
                    <a:ext uri="{9D8B030D-6E8A-4147-A177-3AD203B41FA5}">
                      <a16:colId xmlns:a16="http://schemas.microsoft.com/office/drawing/2014/main" val="3215018447"/>
                    </a:ext>
                  </a:extLst>
                </a:gridCol>
                <a:gridCol w="1418258">
                  <a:extLst>
                    <a:ext uri="{9D8B030D-6E8A-4147-A177-3AD203B41FA5}">
                      <a16:colId xmlns:a16="http://schemas.microsoft.com/office/drawing/2014/main" val="4156499085"/>
                    </a:ext>
                  </a:extLst>
                </a:gridCol>
              </a:tblGrid>
              <a:tr h="383563">
                <a:tc>
                  <a:txBody>
                    <a:bodyPr/>
                    <a:lstStyle/>
                    <a:p>
                      <a:pPr algn="l"/>
                      <a:r>
                        <a:rPr lang="en-US" sz="1400" dirty="0">
                          <a:latin typeface="Arial" panose="020B0604020202020204" pitchFamily="34" charset="0"/>
                          <a:cs typeface="Arial" panose="020B0604020202020204" pitchFamily="34" charset="0"/>
                        </a:rPr>
                        <a:t>Region</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City</a:t>
                      </a:r>
                      <a:endParaRPr lang="en-US" sz="1400" dirty="0">
                        <a:latin typeface="Arial" panose="020B0604020202020204" pitchFamily="34" charset="0"/>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Start date</a:t>
                      </a:r>
                      <a:endParaRPr lang="en-US" sz="1400" dirty="0">
                        <a:latin typeface="Arial" panose="020B0604020202020204" pitchFamily="34" charset="0"/>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date</a:t>
                      </a:r>
                      <a:endParaRPr lang="en-US" sz="1400" dirty="0">
                        <a:latin typeface="Arial" panose="020B0604020202020204" pitchFamily="34" charset="0"/>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Comments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Status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3875">
                <a:tc gridSpan="4">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en-US"/>
                    </a:p>
                  </a:txBody>
                  <a:tcPr/>
                </a:tc>
                <a:tc hMerge="1">
                  <a:txBody>
                    <a:bodyPr/>
                    <a:lstStyle/>
                    <a:p>
                      <a:endParaRPr lang="en-US"/>
                    </a:p>
                  </a:txBody>
                  <a:tcPr>
                    <a:lnL w="12700" cmpd="sng">
                      <a:noFill/>
                    </a:lnL>
                    <a:lnT w="38100" cmpd="sng">
                      <a:noFill/>
                    </a:lnT>
                  </a:tcPr>
                </a:tc>
                <a:tc hMerge="1">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extLst>
                  <a:ext uri="{0D108BD9-81ED-4DB2-BD59-A6C34878D82A}">
                    <a16:rowId xmlns:a16="http://schemas.microsoft.com/office/drawing/2014/main" val="10001"/>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USCAN</a:t>
                      </a:r>
                    </a:p>
                  </a:txBody>
                  <a:tcPr anchor="ct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Tucson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04/03/2023</a:t>
                      </a:r>
                      <a:endParaRPr lang="en-US"/>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04/07/2023</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and TL2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LATAM</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Lima</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04/24/2023</a:t>
                      </a:r>
                      <a:endParaRPr lang="en-US"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04/28/2023</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and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LATAM</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Hermosillo</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05/08/2023</a:t>
                      </a:r>
                      <a:endParaRPr kumimoji="0" lang="en-US" sz="1200" b="0" i="0" u="none" strike="noStrike" kern="1200" cap="none" spc="0" normalizeH="0" baseline="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05/10/2023</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and TL1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563078"/>
                  </a:ext>
                </a:extLst>
              </a:tr>
              <a:tr h="4638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EMEA</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Johannesburg</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06/19/2023</a:t>
                      </a:r>
                      <a:endParaRPr lang="en-US"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06/23/2023</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and TL2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6367996"/>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APAC</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Brisbane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07/31/2023</a:t>
                      </a:r>
                      <a:endParaRPr lang="en-US"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08/04/2023</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and TL2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Rescheduled 07/31/2023</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107826"/>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APAC</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Balikpapan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08/07/2023</a:t>
                      </a:r>
                      <a:endParaRPr lang="en-US"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08/11/2023</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3.1-001 and TL2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Rescheduled 08/07/2023</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72231572"/>
                  </a:ext>
                </a:extLst>
              </a:tr>
            </a:tbl>
          </a:graphicData>
        </a:graphic>
      </p:graphicFrame>
    </p:spTree>
    <p:extLst>
      <p:ext uri="{BB962C8B-B14F-4D97-AF65-F5344CB8AC3E}">
        <p14:creationId xmlns:p14="http://schemas.microsoft.com/office/powerpoint/2010/main" val="4076498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dirty="0">
                <a:latin typeface="Arial"/>
                <a:cs typeface="Arial"/>
              </a:rPr>
              <a:t> MineOperate Technical Training Status by Region</a:t>
            </a:r>
            <a:endParaRPr lang="en-AU" dirty="0"/>
          </a:p>
        </p:txBody>
      </p:sp>
      <p:graphicFrame>
        <p:nvGraphicFramePr>
          <p:cNvPr id="7" name="Table Placeholder 11">
            <a:extLst>
              <a:ext uri="{FF2B5EF4-FFF2-40B4-BE49-F238E27FC236}">
                <a16:creationId xmlns:a16="http://schemas.microsoft.com/office/drawing/2014/main" id="{B20C39F2-00D1-4FE8-8D9F-861D1549F986}"/>
              </a:ext>
            </a:extLst>
          </p:cNvPr>
          <p:cNvGraphicFramePr>
            <a:graphicFrameLocks/>
          </p:cNvGraphicFramePr>
          <p:nvPr>
            <p:extLst>
              <p:ext uri="{D42A27DB-BD31-4B8C-83A1-F6EECF244321}">
                <p14:modId xmlns:p14="http://schemas.microsoft.com/office/powerpoint/2010/main" val="1819069006"/>
              </p:ext>
            </p:extLst>
          </p:nvPr>
        </p:nvGraphicFramePr>
        <p:xfrm>
          <a:off x="4325151" y="2411336"/>
          <a:ext cx="3541698" cy="2035327"/>
        </p:xfrm>
        <a:graphic>
          <a:graphicData uri="http://schemas.openxmlformats.org/drawingml/2006/table">
            <a:tbl>
              <a:tblPr firstRow="1" bandRow="1">
                <a:tableStyleId>{5C22544A-7EE6-4342-B048-85BDC9FD1C3A}</a:tableStyleId>
              </a:tblPr>
              <a:tblGrid>
                <a:gridCol w="1028881">
                  <a:extLst>
                    <a:ext uri="{9D8B030D-6E8A-4147-A177-3AD203B41FA5}">
                      <a16:colId xmlns:a16="http://schemas.microsoft.com/office/drawing/2014/main" val="20000"/>
                    </a:ext>
                  </a:extLst>
                </a:gridCol>
                <a:gridCol w="1432239">
                  <a:extLst>
                    <a:ext uri="{9D8B030D-6E8A-4147-A177-3AD203B41FA5}">
                      <a16:colId xmlns:a16="http://schemas.microsoft.com/office/drawing/2014/main" val="3670051302"/>
                    </a:ext>
                  </a:extLst>
                </a:gridCol>
                <a:gridCol w="1080578">
                  <a:extLst>
                    <a:ext uri="{9D8B030D-6E8A-4147-A177-3AD203B41FA5}">
                      <a16:colId xmlns:a16="http://schemas.microsoft.com/office/drawing/2014/main" val="694218584"/>
                    </a:ext>
                  </a:extLst>
                </a:gridCol>
              </a:tblGrid>
              <a:tr h="383563">
                <a:tc>
                  <a:txBody>
                    <a:bodyPr/>
                    <a:lstStyle/>
                    <a:p>
                      <a:pPr algn="l"/>
                      <a:r>
                        <a:rPr lang="en-US" sz="1400" dirty="0">
                          <a:latin typeface="Arial" panose="020B0604020202020204" pitchFamily="34" charset="0"/>
                          <a:cs typeface="Arial" panose="020B0604020202020204" pitchFamily="34" charset="0"/>
                        </a:rPr>
                        <a:t>Region</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TL1</a:t>
                      </a:r>
                      <a:endParaRPr lang="en-US" sz="1400" dirty="0">
                        <a:latin typeface="Arial" panose="020B0604020202020204" pitchFamily="34" charset="0"/>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TL2</a:t>
                      </a:r>
                      <a:endParaRPr lang="en-US" sz="1400" dirty="0">
                        <a:latin typeface="Arial" panose="020B0604020202020204" pitchFamily="34" charset="0"/>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3875">
                <a:tc gridSpan="3">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endParaRPr lang="en-US"/>
                    </a:p>
                  </a:txBody>
                  <a:tcPr/>
                </a:tc>
                <a:tc hMerge="1">
                  <a:txBody>
                    <a:bodyPr/>
                    <a:lstStyle/>
                    <a:p>
                      <a:endParaRPr lang="en-US"/>
                    </a:p>
                  </a:txBody>
                  <a:tcPr>
                    <a:lnL w="12700" cmpd="sng">
                      <a:noFill/>
                    </a:lnL>
                    <a:lnT w="38100" cmpd="sng">
                      <a:noFill/>
                    </a:lnT>
                  </a:tcPr>
                </a:tc>
                <a:extLst>
                  <a:ext uri="{0D108BD9-81ED-4DB2-BD59-A6C34878D82A}">
                    <a16:rowId xmlns:a16="http://schemas.microsoft.com/office/drawing/2014/main" val="10001"/>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USCAN</a:t>
                      </a:r>
                    </a:p>
                  </a:txBody>
                  <a:tcPr anchor="ct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lang="en-US"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LATAM</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lang="en-US"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EMEA</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lang="en-US" dirty="0">
                        <a:solidFill>
                          <a:schemeClr val="accent6"/>
                        </a:solidFill>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APAC</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Arial" panose="020B0604020202020204" pitchFamily="34" charset="0"/>
                          <a:ea typeface="+mn-ea"/>
                          <a:cs typeface="Arial" panose="020B0604020202020204" pitchFamily="34" charset="0"/>
                        </a:rPr>
                        <a:t>Completed</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0" lang="en-US" sz="1200" b="0"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Rescheduled 07/31/2023</a:t>
                      </a:r>
                      <a:endParaRPr lang="en-US" dirty="0">
                        <a:solidFill>
                          <a:schemeClr val="accent1"/>
                        </a:solidFill>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29162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fontScale="90000"/>
          </a:bodyPr>
          <a:lstStyle/>
          <a:p>
            <a:r>
              <a:rPr lang="en-AU" dirty="0">
                <a:latin typeface="Arial"/>
                <a:cs typeface="Arial"/>
              </a:rPr>
              <a:t> MineOperate TL1 OP Pro 3.x Training Courses suggested by Nathan George</a:t>
            </a:r>
            <a:endParaRPr lang="en-AU" dirty="0"/>
          </a:p>
        </p:txBody>
      </p:sp>
      <p:sp>
        <p:nvSpPr>
          <p:cNvPr id="5" name="TextBox 4">
            <a:extLst>
              <a:ext uri="{FF2B5EF4-FFF2-40B4-BE49-F238E27FC236}">
                <a16:creationId xmlns:a16="http://schemas.microsoft.com/office/drawing/2014/main" id="{966952A3-78ED-4960-B9F9-3C5777A56279}"/>
              </a:ext>
            </a:extLst>
          </p:cNvPr>
          <p:cNvSpPr txBox="1"/>
          <p:nvPr/>
        </p:nvSpPr>
        <p:spPr>
          <a:xfrm>
            <a:off x="609601" y="1137844"/>
            <a:ext cx="10972799" cy="2031325"/>
          </a:xfrm>
          <a:prstGeom prst="rect">
            <a:avLst/>
          </a:prstGeom>
          <a:noFill/>
        </p:spPr>
        <p:txBody>
          <a:bodyPr wrap="square">
            <a:spAutoFit/>
          </a:bodyPr>
          <a:lstStyle/>
          <a:p>
            <a:pPr marL="285750" indent="-285750" algn="l" fontAlgn="base">
              <a:buFont typeface="Arial" panose="020B0604020202020204" pitchFamily="34" charset="0"/>
              <a:buChar char="•"/>
            </a:pPr>
            <a:r>
              <a:rPr lang="en-US" sz="1800" b="0" i="0" dirty="0">
                <a:solidFill>
                  <a:srgbClr val="000000"/>
                </a:solidFill>
                <a:effectLst/>
                <a:latin typeface="Calibri" panose="020F0502020204030204" pitchFamily="34" charset="0"/>
              </a:rPr>
              <a:t>GVOS server and onboard</a:t>
            </a:r>
          </a:p>
          <a:p>
            <a:pPr marL="285750" indent="-285750" algn="l" fontAlgn="base">
              <a:buFont typeface="Arial" panose="020B0604020202020204" pitchFamily="34" charset="0"/>
              <a:buChar char="•"/>
            </a:pPr>
            <a:r>
              <a:rPr lang="en-US" sz="1800" b="0" i="0" dirty="0">
                <a:solidFill>
                  <a:srgbClr val="000000"/>
                </a:solidFill>
                <a:effectLst/>
                <a:latin typeface="Calibri" panose="020F0502020204030204" pitchFamily="34" charset="0"/>
              </a:rPr>
              <a:t>New Onboard apps:</a:t>
            </a:r>
          </a:p>
          <a:p>
            <a:pPr marL="742950" lvl="1" indent="-285750">
              <a:buFont typeface="Arial" panose="020B0604020202020204" pitchFamily="34" charset="0"/>
              <a:buChar char="•"/>
            </a:pPr>
            <a:r>
              <a:rPr lang="en-US" b="0" i="0" dirty="0">
                <a:solidFill>
                  <a:srgbClr val="000000"/>
                </a:solidFill>
                <a:effectLst/>
                <a:latin typeface="Calibri" panose="020F0502020204030204" pitchFamily="34" charset="0"/>
              </a:rPr>
              <a:t>Shell app</a:t>
            </a:r>
          </a:p>
          <a:p>
            <a:pPr marL="742950" lvl="1" indent="-285750">
              <a:buFont typeface="Arial" panose="020B0604020202020204" pitchFamily="34" charset="0"/>
              <a:buChar char="•"/>
            </a:pPr>
            <a:r>
              <a:rPr lang="en-US" b="0" i="0" dirty="0">
                <a:solidFill>
                  <a:srgbClr val="000000"/>
                </a:solidFill>
                <a:effectLst/>
                <a:latin typeface="Calibri" panose="020F0502020204030204" pitchFamily="34" charset="0"/>
              </a:rPr>
              <a:t>OP Pro Plugin</a:t>
            </a:r>
          </a:p>
          <a:p>
            <a:pPr marL="742950" lvl="1" indent="-285750">
              <a:buFont typeface="Arial" panose="020B0604020202020204" pitchFamily="34" charset="0"/>
              <a:buChar char="•"/>
            </a:pPr>
            <a:r>
              <a:rPr lang="en-US" b="0" i="0" dirty="0">
                <a:solidFill>
                  <a:srgbClr val="000000"/>
                </a:solidFill>
                <a:effectLst/>
                <a:latin typeface="Calibri" panose="020F0502020204030204" pitchFamily="34" charset="0"/>
              </a:rPr>
              <a:t>Diagnostics Plugin</a:t>
            </a:r>
          </a:p>
          <a:p>
            <a:pPr marL="285750" indent="-285750" algn="l" fontAlgn="base">
              <a:buFont typeface="Arial" panose="020B0604020202020204" pitchFamily="34" charset="0"/>
              <a:buChar char="•"/>
            </a:pPr>
            <a:r>
              <a:rPr lang="en-US" sz="1800" b="0" i="0" dirty="0">
                <a:solidFill>
                  <a:srgbClr val="000000"/>
                </a:solidFill>
                <a:effectLst/>
                <a:latin typeface="Calibri" panose="020F0502020204030204" pitchFamily="34" charset="0"/>
              </a:rPr>
              <a:t>Platform </a:t>
            </a:r>
            <a:r>
              <a:rPr lang="en-US" sz="1800" b="0" i="0" dirty="0" err="1">
                <a:solidFill>
                  <a:srgbClr val="000000"/>
                </a:solidFill>
                <a:effectLst/>
                <a:latin typeface="Calibri" panose="020F0502020204030204" pitchFamily="34" charset="0"/>
              </a:rPr>
              <a:t>hmcmd.config</a:t>
            </a:r>
            <a:r>
              <a:rPr lang="en-US" sz="1800" b="0" i="0" dirty="0">
                <a:solidFill>
                  <a:srgbClr val="000000"/>
                </a:solidFill>
                <a:effectLst/>
                <a:latin typeface="Calibri" panose="020F0502020204030204" pitchFamily="34" charset="0"/>
              </a:rPr>
              <a:t> changes</a:t>
            </a:r>
          </a:p>
          <a:p>
            <a:pPr marL="285750" indent="-285750" algn="l" fontAlgn="base">
              <a:buFont typeface="Arial" panose="020B0604020202020204" pitchFamily="34" charset="0"/>
              <a:buChar char="•"/>
            </a:pPr>
            <a:r>
              <a:rPr lang="en-US" sz="1800" b="0" i="0" dirty="0">
                <a:solidFill>
                  <a:srgbClr val="000000"/>
                </a:solidFill>
                <a:effectLst/>
                <a:latin typeface="Calibri" panose="020F0502020204030204" pitchFamily="34" charset="0"/>
              </a:rPr>
              <a:t>Use of MASEP 3.3.3 rc15 going forward in all OP Pro releases with the new 64-bit displays</a:t>
            </a:r>
          </a:p>
        </p:txBody>
      </p:sp>
    </p:spTree>
    <p:extLst>
      <p:ext uri="{BB962C8B-B14F-4D97-AF65-F5344CB8AC3E}">
        <p14:creationId xmlns:p14="http://schemas.microsoft.com/office/powerpoint/2010/main" val="2468796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dirty="0">
                <a:latin typeface="Arial"/>
                <a:cs typeface="Arial"/>
              </a:rPr>
              <a:t> MineOperate TL2 Training Courses suggested by Emilio Martinez</a:t>
            </a:r>
            <a:endParaRPr lang="en-AU" dirty="0"/>
          </a:p>
        </p:txBody>
      </p:sp>
      <p:sp>
        <p:nvSpPr>
          <p:cNvPr id="5" name="TextBox 4">
            <a:extLst>
              <a:ext uri="{FF2B5EF4-FFF2-40B4-BE49-F238E27FC236}">
                <a16:creationId xmlns:a16="http://schemas.microsoft.com/office/drawing/2014/main" id="{966952A3-78ED-4960-B9F9-3C5777A56279}"/>
              </a:ext>
            </a:extLst>
          </p:cNvPr>
          <p:cNvSpPr txBox="1"/>
          <p:nvPr/>
        </p:nvSpPr>
        <p:spPr>
          <a:xfrm>
            <a:off x="609601" y="1012129"/>
            <a:ext cx="10972799" cy="4524315"/>
          </a:xfrm>
          <a:prstGeom prst="rect">
            <a:avLst/>
          </a:prstGeom>
          <a:noFill/>
        </p:spPr>
        <p:txBody>
          <a:bodyPr wrap="square">
            <a:spAutoFit/>
          </a:bodyPr>
          <a:lstStyle/>
          <a:p>
            <a:pPr algn="l" fontAlgn="base"/>
            <a:r>
              <a:rPr lang="en-US" sz="1800" b="0" i="0" dirty="0">
                <a:solidFill>
                  <a:srgbClr val="000000"/>
                </a:solidFill>
                <a:effectLst/>
                <a:latin typeface="Calibri" panose="020F0502020204030204" pitchFamily="34" charset="0"/>
              </a:rPr>
              <a:t>1.- JAMS startup process</a:t>
            </a:r>
          </a:p>
          <a:p>
            <a:pPr algn="l" fontAlgn="base"/>
            <a:r>
              <a:rPr lang="en-US" sz="1800" b="0" i="0" dirty="0">
                <a:solidFill>
                  <a:srgbClr val="000000"/>
                </a:solidFill>
                <a:effectLst/>
                <a:latin typeface="Calibri" panose="020F0502020204030204" pitchFamily="34" charset="0"/>
              </a:rPr>
              <a:t>      How JAMS loads configurations</a:t>
            </a:r>
          </a:p>
          <a:p>
            <a:pPr algn="l" fontAlgn="base"/>
            <a:r>
              <a:rPr lang="en-US" sz="1800" b="0" i="0" dirty="0">
                <a:solidFill>
                  <a:srgbClr val="000000"/>
                </a:solidFill>
                <a:effectLst/>
                <a:latin typeface="Calibri" panose="020F0502020204030204" pitchFamily="34" charset="0"/>
              </a:rPr>
              <a:t>      How JAMS loads components</a:t>
            </a:r>
          </a:p>
          <a:p>
            <a:pPr algn="l" fontAlgn="base"/>
            <a:r>
              <a:rPr lang="en-US" sz="1800" b="0" i="0" dirty="0">
                <a:solidFill>
                  <a:srgbClr val="000000"/>
                </a:solidFill>
                <a:effectLst/>
                <a:latin typeface="Calibri" panose="020F0502020204030204" pitchFamily="34" charset="0"/>
              </a:rPr>
              <a:t>2.- </a:t>
            </a:r>
            <a:r>
              <a:rPr lang="en-US" sz="1800" b="0" i="0" dirty="0" err="1">
                <a:solidFill>
                  <a:srgbClr val="000000"/>
                </a:solidFill>
                <a:effectLst/>
                <a:latin typeface="Calibri" panose="020F0502020204030204" pitchFamily="34" charset="0"/>
              </a:rPr>
              <a:t>JAction</a:t>
            </a:r>
            <a:endParaRPr lang="en-US" sz="1800" b="0" i="0" dirty="0">
              <a:solidFill>
                <a:srgbClr val="000000"/>
              </a:solidFill>
              <a:effectLst/>
              <a:latin typeface="Calibri" panose="020F0502020204030204" pitchFamily="34" charset="0"/>
            </a:endParaRPr>
          </a:p>
          <a:p>
            <a:pPr algn="l" fontAlgn="base"/>
            <a:r>
              <a:rPr lang="en-US" sz="1800" b="0" i="0" dirty="0">
                <a:solidFill>
                  <a:srgbClr val="000000"/>
                </a:solidFill>
                <a:effectLst/>
                <a:latin typeface="Calibri" panose="020F0502020204030204" pitchFamily="34" charset="0"/>
              </a:rPr>
              <a:t>3.- </a:t>
            </a:r>
            <a:r>
              <a:rPr lang="en-US" sz="1800" b="0" i="0" dirty="0" err="1">
                <a:solidFill>
                  <a:srgbClr val="000000"/>
                </a:solidFill>
                <a:effectLst/>
                <a:latin typeface="Calibri" panose="020F0502020204030204" pitchFamily="34" charset="0"/>
              </a:rPr>
              <a:t>JOptimizer</a:t>
            </a:r>
            <a:endParaRPr lang="en-US" sz="1800" b="0" i="0" dirty="0">
              <a:solidFill>
                <a:srgbClr val="000000"/>
              </a:solidFill>
              <a:effectLst/>
              <a:latin typeface="Calibri" panose="020F0502020204030204" pitchFamily="34" charset="0"/>
            </a:endParaRPr>
          </a:p>
          <a:p>
            <a:pPr algn="l" fontAlgn="base"/>
            <a:r>
              <a:rPr lang="en-US" sz="1800" b="0" i="0" dirty="0">
                <a:solidFill>
                  <a:srgbClr val="000000"/>
                </a:solidFill>
                <a:effectLst/>
                <a:latin typeface="Calibri" panose="020F0502020204030204" pitchFamily="34" charset="0"/>
              </a:rPr>
              <a:t>4.- JSPanel</a:t>
            </a:r>
          </a:p>
          <a:p>
            <a:pPr algn="l" fontAlgn="base"/>
            <a:r>
              <a:rPr lang="en-US" sz="1800" b="0" i="0" dirty="0">
                <a:solidFill>
                  <a:srgbClr val="000000"/>
                </a:solidFill>
                <a:effectLst/>
                <a:latin typeface="Calibri" panose="020F0502020204030204" pitchFamily="34" charset="0"/>
              </a:rPr>
              <a:t>     How JSPanel loads xml files</a:t>
            </a:r>
          </a:p>
          <a:p>
            <a:pPr algn="l" fontAlgn="base"/>
            <a:r>
              <a:rPr lang="en-US" sz="1800" b="0" i="0" dirty="0">
                <a:solidFill>
                  <a:srgbClr val="000000"/>
                </a:solidFill>
                <a:effectLst/>
                <a:latin typeface="Calibri" panose="020F0502020204030204" pitchFamily="34" charset="0"/>
              </a:rPr>
              <a:t>5.- Upgrade process with customizations</a:t>
            </a:r>
          </a:p>
          <a:p>
            <a:pPr algn="l" fontAlgn="base"/>
            <a:r>
              <a:rPr lang="en-US" sz="1800" b="0" i="0" dirty="0">
                <a:solidFill>
                  <a:srgbClr val="000000"/>
                </a:solidFill>
                <a:effectLst/>
                <a:latin typeface="Calibri" panose="020F0502020204030204" pitchFamily="34" charset="0"/>
              </a:rPr>
              <a:t>6.- High Precision</a:t>
            </a:r>
          </a:p>
          <a:p>
            <a:pPr algn="l" fontAlgn="base"/>
            <a:r>
              <a:rPr lang="en-US" sz="1800" b="0" i="0" dirty="0">
                <a:solidFill>
                  <a:srgbClr val="000000"/>
                </a:solidFill>
                <a:effectLst/>
                <a:latin typeface="Calibri" panose="020F0502020204030204" pitchFamily="34" charset="0"/>
              </a:rPr>
              <a:t>     HP GPS</a:t>
            </a:r>
          </a:p>
          <a:p>
            <a:pPr algn="l" fontAlgn="base"/>
            <a:r>
              <a:rPr lang="en-US" sz="1800" b="0" i="0" dirty="0">
                <a:solidFill>
                  <a:srgbClr val="000000"/>
                </a:solidFill>
                <a:effectLst/>
                <a:latin typeface="Calibri" panose="020F0502020204030204" pitchFamily="34" charset="0"/>
              </a:rPr>
              <a:t>     RTK Corrections      </a:t>
            </a:r>
          </a:p>
          <a:p>
            <a:pPr algn="l" fontAlgn="base"/>
            <a:r>
              <a:rPr lang="en-US" sz="1800" b="0" i="0" dirty="0">
                <a:solidFill>
                  <a:srgbClr val="000000"/>
                </a:solidFill>
                <a:effectLst/>
                <a:latin typeface="Calibri" panose="020F0502020204030204" pitchFamily="34" charset="0"/>
              </a:rPr>
              <a:t>     HP Drill</a:t>
            </a:r>
          </a:p>
          <a:p>
            <a:pPr algn="l" fontAlgn="base"/>
            <a:r>
              <a:rPr lang="en-US" sz="1800" b="0" i="0" dirty="0">
                <a:solidFill>
                  <a:srgbClr val="000000"/>
                </a:solidFill>
                <a:effectLst/>
                <a:latin typeface="Calibri" panose="020F0502020204030204" pitchFamily="34" charset="0"/>
              </a:rPr>
              <a:t>     HP Shovel</a:t>
            </a:r>
          </a:p>
          <a:p>
            <a:pPr algn="l" fontAlgn="base"/>
            <a:r>
              <a:rPr lang="en-US" sz="1800" b="0" i="0" dirty="0">
                <a:solidFill>
                  <a:srgbClr val="000000"/>
                </a:solidFill>
                <a:effectLst/>
                <a:latin typeface="Calibri" panose="020F0502020204030204" pitchFamily="34" charset="0"/>
              </a:rPr>
              <a:t>     HP Dozer</a:t>
            </a:r>
          </a:p>
          <a:p>
            <a:pPr algn="l" fontAlgn="base"/>
            <a:r>
              <a:rPr lang="en-US" sz="1800" b="0" i="0" dirty="0">
                <a:solidFill>
                  <a:srgbClr val="000000"/>
                </a:solidFill>
                <a:effectLst/>
                <a:latin typeface="Calibri" panose="020F0502020204030204" pitchFamily="34" charset="0"/>
              </a:rPr>
              <a:t>7.- Summarizer</a:t>
            </a:r>
          </a:p>
          <a:p>
            <a:pPr algn="l" fontAlgn="base"/>
            <a:r>
              <a:rPr lang="en-US" sz="1800" b="0" i="0" dirty="0">
                <a:solidFill>
                  <a:srgbClr val="000000"/>
                </a:solidFill>
                <a:effectLst/>
                <a:latin typeface="Calibri" panose="020F0502020204030204" pitchFamily="34" charset="0"/>
              </a:rPr>
              <a:t>8.- Replicator</a:t>
            </a:r>
          </a:p>
        </p:txBody>
      </p:sp>
    </p:spTree>
    <p:extLst>
      <p:ext uri="{BB962C8B-B14F-4D97-AF65-F5344CB8AC3E}">
        <p14:creationId xmlns:p14="http://schemas.microsoft.com/office/powerpoint/2010/main" val="3902653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6208383A-4EE3-45F0-88EC-911387E75AD4}"/>
              </a:ext>
            </a:extLst>
          </p:cNvPr>
          <p:cNvSpPr>
            <a:spLocks noGrp="1"/>
          </p:cNvSpPr>
          <p:nvPr>
            <p:ph type="title"/>
          </p:nvPr>
        </p:nvSpPr>
        <p:spPr>
          <a:xfrm>
            <a:off x="609600" y="609600"/>
            <a:ext cx="10972800" cy="410233"/>
          </a:xfrm>
        </p:spPr>
        <p:txBody>
          <a:bodyPr/>
          <a:lstStyle/>
          <a:p>
            <a:r>
              <a:rPr lang="en-GB" dirty="0"/>
              <a:t>MineOperate BU Team</a:t>
            </a:r>
            <a:endParaRPr lang="en-AU" dirty="0"/>
          </a:p>
        </p:txBody>
      </p:sp>
      <p:graphicFrame>
        <p:nvGraphicFramePr>
          <p:cNvPr id="2" name="Diagram 1">
            <a:extLst>
              <a:ext uri="{FF2B5EF4-FFF2-40B4-BE49-F238E27FC236}">
                <a16:creationId xmlns:a16="http://schemas.microsoft.com/office/drawing/2014/main" id="{D13AD9AA-9FB8-4199-8E74-CABEC683AB82}"/>
              </a:ext>
            </a:extLst>
          </p:cNvPr>
          <p:cNvGraphicFramePr/>
          <p:nvPr>
            <p:extLst>
              <p:ext uri="{D42A27DB-BD31-4B8C-83A1-F6EECF244321}">
                <p14:modId xmlns:p14="http://schemas.microsoft.com/office/powerpoint/2010/main" val="606924920"/>
              </p:ext>
            </p:extLst>
          </p:nvPr>
        </p:nvGraphicFramePr>
        <p:xfrm>
          <a:off x="609600" y="237345"/>
          <a:ext cx="10972800" cy="5580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401704D-8EA7-D209-A053-7C8060A3150B}"/>
              </a:ext>
            </a:extLst>
          </p:cNvPr>
          <p:cNvSpPr txBox="1"/>
          <p:nvPr/>
        </p:nvSpPr>
        <p:spPr>
          <a:xfrm>
            <a:off x="609600" y="5494830"/>
            <a:ext cx="10972799" cy="276999"/>
          </a:xfrm>
          <a:prstGeom prst="rect">
            <a:avLst/>
          </a:prstGeom>
          <a:noFill/>
        </p:spPr>
        <p:txBody>
          <a:bodyPr wrap="square">
            <a:spAutoFit/>
          </a:bodyPr>
          <a:lstStyle/>
          <a:p>
            <a:r>
              <a:rPr lang="en-GB" sz="1200" dirty="0">
                <a:effectLst/>
                <a:latin typeface="Arial" panose="020B0604020202020204" pitchFamily="34" charset="0"/>
                <a:ea typeface="Times New Roman" panose="02020603050405020304" pitchFamily="18" charset="0"/>
                <a:cs typeface="Times New Roman" panose="02020603050405020304" pitchFamily="18" charset="0"/>
              </a:rPr>
              <a:t>Updated at 2023-07-31</a:t>
            </a:r>
            <a:endParaRPr lang="en-US" sz="1200" dirty="0"/>
          </a:p>
        </p:txBody>
      </p:sp>
      <p:sp>
        <p:nvSpPr>
          <p:cNvPr id="4" name="Rectangle: Rounded Corners 3">
            <a:extLst>
              <a:ext uri="{FF2B5EF4-FFF2-40B4-BE49-F238E27FC236}">
                <a16:creationId xmlns:a16="http://schemas.microsoft.com/office/drawing/2014/main" id="{67873FCF-53CF-A148-53C5-4BE2EAA0ED4B}"/>
              </a:ext>
            </a:extLst>
          </p:cNvPr>
          <p:cNvSpPr/>
          <p:nvPr/>
        </p:nvSpPr>
        <p:spPr>
          <a:xfrm>
            <a:off x="8636000" y="1351280"/>
            <a:ext cx="955040" cy="548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Asti </a:t>
            </a:r>
            <a:r>
              <a:rPr lang="en-US" sz="800" dirty="0" err="1"/>
              <a:t>Swastiani</a:t>
            </a:r>
            <a:br>
              <a:rPr lang="en-US" sz="800" dirty="0"/>
            </a:br>
            <a:r>
              <a:rPr lang="en-US" sz="800" dirty="0"/>
              <a:t>Executive Asst.</a:t>
            </a:r>
          </a:p>
        </p:txBody>
      </p:sp>
      <p:cxnSp>
        <p:nvCxnSpPr>
          <p:cNvPr id="6" name="Straight Connector 5">
            <a:extLst>
              <a:ext uri="{FF2B5EF4-FFF2-40B4-BE49-F238E27FC236}">
                <a16:creationId xmlns:a16="http://schemas.microsoft.com/office/drawing/2014/main" id="{EAB4D90D-0FE3-4C66-D22E-8534FF5773B6}"/>
              </a:ext>
            </a:extLst>
          </p:cNvPr>
          <p:cNvCxnSpPr>
            <a:cxnSpLocks/>
            <a:endCxn id="4" idx="1"/>
          </p:cNvCxnSpPr>
          <p:nvPr/>
        </p:nvCxnSpPr>
        <p:spPr>
          <a:xfrm flipV="1">
            <a:off x="6786880" y="1625600"/>
            <a:ext cx="1849120" cy="101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7CD68F-06BB-441D-9799-F7057828473D}"/>
              </a:ext>
            </a:extLst>
          </p:cNvPr>
          <p:cNvPicPr>
            <a:picLocks noChangeAspect="1"/>
          </p:cNvPicPr>
          <p:nvPr/>
        </p:nvPicPr>
        <p:blipFill>
          <a:blip r:embed="rId3"/>
          <a:stretch>
            <a:fillRect/>
          </a:stretch>
        </p:blipFill>
        <p:spPr>
          <a:xfrm>
            <a:off x="4097473" y="1658460"/>
            <a:ext cx="3997054" cy="4679968"/>
          </a:xfrm>
          <a:prstGeom prst="rect">
            <a:avLst/>
          </a:prstGeom>
        </p:spPr>
      </p:pic>
      <p:sp>
        <p:nvSpPr>
          <p:cNvPr id="9" name="Title 6">
            <a:extLst>
              <a:ext uri="{FF2B5EF4-FFF2-40B4-BE49-F238E27FC236}">
                <a16:creationId xmlns:a16="http://schemas.microsoft.com/office/drawing/2014/main" id="{6208383A-4EE3-45F0-88EC-911387E75AD4}"/>
              </a:ext>
            </a:extLst>
          </p:cNvPr>
          <p:cNvSpPr>
            <a:spLocks noGrp="1"/>
          </p:cNvSpPr>
          <p:nvPr>
            <p:ph type="title"/>
          </p:nvPr>
        </p:nvSpPr>
        <p:spPr>
          <a:xfrm>
            <a:off x="609600" y="609600"/>
            <a:ext cx="10972800" cy="410233"/>
          </a:xfrm>
        </p:spPr>
        <p:txBody>
          <a:bodyPr/>
          <a:lstStyle/>
          <a:p>
            <a:r>
              <a:rPr lang="en-GB" dirty="0"/>
              <a:t>MineOperate Internal Training Pathway Outline</a:t>
            </a:r>
            <a:endParaRPr lang="en-AU" dirty="0"/>
          </a:p>
        </p:txBody>
      </p:sp>
      <p:sp>
        <p:nvSpPr>
          <p:cNvPr id="10" name="TextBox 9">
            <a:extLst>
              <a:ext uri="{FF2B5EF4-FFF2-40B4-BE49-F238E27FC236}">
                <a16:creationId xmlns:a16="http://schemas.microsoft.com/office/drawing/2014/main" id="{DE0FD552-944F-4172-9A8A-81074AA56F0A}"/>
              </a:ext>
            </a:extLst>
          </p:cNvPr>
          <p:cNvSpPr txBox="1"/>
          <p:nvPr/>
        </p:nvSpPr>
        <p:spPr>
          <a:xfrm>
            <a:off x="609601" y="1012129"/>
            <a:ext cx="10972799" cy="646331"/>
          </a:xfrm>
          <a:prstGeom prst="rect">
            <a:avLst/>
          </a:prstGeom>
          <a:noFill/>
        </p:spPr>
        <p:txBody>
          <a:bodyPr wrap="square">
            <a:spAutoFit/>
          </a:bodyPr>
          <a:lstStyle/>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There are several training pathways associated with the MineOperate Training System. These pathways are based on organisational roles and consist of training programs and courses.</a:t>
            </a:r>
            <a:endParaRPr lang="en-US" dirty="0"/>
          </a:p>
        </p:txBody>
      </p:sp>
    </p:spTree>
    <p:extLst>
      <p:ext uri="{BB962C8B-B14F-4D97-AF65-F5344CB8AC3E}">
        <p14:creationId xmlns:p14="http://schemas.microsoft.com/office/powerpoint/2010/main" val="359546980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MineOperate Training Programs and Courses</a:t>
            </a:r>
            <a:endParaRPr lang="en-AU" dirty="0"/>
          </a:p>
        </p:txBody>
      </p:sp>
      <p:pic>
        <p:nvPicPr>
          <p:cNvPr id="11" name="Picture 10">
            <a:extLst>
              <a:ext uri="{FF2B5EF4-FFF2-40B4-BE49-F238E27FC236}">
                <a16:creationId xmlns:a16="http://schemas.microsoft.com/office/drawing/2014/main" id="{175EB05E-CE7B-4FBA-99A2-832530A640B8}"/>
              </a:ext>
            </a:extLst>
          </p:cNvPr>
          <p:cNvPicPr>
            <a:picLocks noChangeAspect="1"/>
          </p:cNvPicPr>
          <p:nvPr/>
        </p:nvPicPr>
        <p:blipFill>
          <a:blip r:embed="rId3"/>
          <a:stretch>
            <a:fillRect/>
          </a:stretch>
        </p:blipFill>
        <p:spPr>
          <a:xfrm>
            <a:off x="514905" y="1019834"/>
            <a:ext cx="3782296" cy="5231762"/>
          </a:xfrm>
          <a:prstGeom prst="rect">
            <a:avLst/>
          </a:prstGeom>
        </p:spPr>
      </p:pic>
      <p:pic>
        <p:nvPicPr>
          <p:cNvPr id="13" name="Picture 12">
            <a:extLst>
              <a:ext uri="{FF2B5EF4-FFF2-40B4-BE49-F238E27FC236}">
                <a16:creationId xmlns:a16="http://schemas.microsoft.com/office/drawing/2014/main" id="{A46BD20B-1613-4531-801A-000B586B3587}"/>
              </a:ext>
            </a:extLst>
          </p:cNvPr>
          <p:cNvPicPr>
            <a:picLocks noChangeAspect="1"/>
          </p:cNvPicPr>
          <p:nvPr/>
        </p:nvPicPr>
        <p:blipFill>
          <a:blip r:embed="rId4"/>
          <a:stretch>
            <a:fillRect/>
          </a:stretch>
        </p:blipFill>
        <p:spPr>
          <a:xfrm>
            <a:off x="4572000" y="1212235"/>
            <a:ext cx="3564293" cy="5038161"/>
          </a:xfrm>
          <a:prstGeom prst="rect">
            <a:avLst/>
          </a:prstGeom>
        </p:spPr>
      </p:pic>
      <p:pic>
        <p:nvPicPr>
          <p:cNvPr id="15" name="Picture 14">
            <a:extLst>
              <a:ext uri="{FF2B5EF4-FFF2-40B4-BE49-F238E27FC236}">
                <a16:creationId xmlns:a16="http://schemas.microsoft.com/office/drawing/2014/main" id="{DA6D5819-66A0-4291-9AE1-EAAD58CA45F7}"/>
              </a:ext>
            </a:extLst>
          </p:cNvPr>
          <p:cNvPicPr>
            <a:picLocks noChangeAspect="1"/>
          </p:cNvPicPr>
          <p:nvPr/>
        </p:nvPicPr>
        <p:blipFill>
          <a:blip r:embed="rId5"/>
          <a:stretch>
            <a:fillRect/>
          </a:stretch>
        </p:blipFill>
        <p:spPr>
          <a:xfrm>
            <a:off x="8292904" y="1212235"/>
            <a:ext cx="3682481" cy="1309997"/>
          </a:xfrm>
          <a:prstGeom prst="rect">
            <a:avLst/>
          </a:prstGeom>
        </p:spPr>
      </p:pic>
    </p:spTree>
    <p:extLst>
      <p:ext uri="{BB962C8B-B14F-4D97-AF65-F5344CB8AC3E}">
        <p14:creationId xmlns:p14="http://schemas.microsoft.com/office/powerpoint/2010/main" val="3887522216"/>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Hexagon’s Mining University</a:t>
            </a:r>
            <a:endParaRPr lang="en-AU" dirty="0"/>
          </a:p>
        </p:txBody>
      </p:sp>
      <p:sp>
        <p:nvSpPr>
          <p:cNvPr id="5" name="TextBox 4">
            <a:extLst>
              <a:ext uri="{FF2B5EF4-FFF2-40B4-BE49-F238E27FC236}">
                <a16:creationId xmlns:a16="http://schemas.microsoft.com/office/drawing/2014/main" id="{1FBC4449-3460-4D49-8EBF-BE2367B4D996}"/>
              </a:ext>
            </a:extLst>
          </p:cNvPr>
          <p:cNvSpPr txBox="1"/>
          <p:nvPr/>
        </p:nvSpPr>
        <p:spPr>
          <a:xfrm>
            <a:off x="609599" y="1012129"/>
            <a:ext cx="10972799" cy="369332"/>
          </a:xfrm>
          <a:prstGeom prst="rect">
            <a:avLst/>
          </a:prstGeom>
          <a:noFill/>
        </p:spPr>
        <p:txBody>
          <a:bodyPr wrap="square">
            <a:spAutoFit/>
          </a:bodyPr>
          <a:lstStyle/>
          <a:p>
            <a:pPr algn="l" fontAlgn="base"/>
            <a:r>
              <a:rPr lang="en-US" dirty="0">
                <a:hlinkClick r:id="rId3"/>
              </a:rPr>
              <a:t>https://minnet.hexagonmining.com/wiki/Home.aspx</a:t>
            </a:r>
            <a:endParaRPr lang="en-US" sz="1800" b="0" i="0" dirty="0">
              <a:solidFill>
                <a:srgbClr val="000000"/>
              </a:solidFill>
              <a:effectLst/>
              <a:latin typeface="Calibri" panose="020F0502020204030204" pitchFamily="34" charset="0"/>
            </a:endParaRPr>
          </a:p>
        </p:txBody>
      </p:sp>
      <p:pic>
        <p:nvPicPr>
          <p:cNvPr id="8" name="Picture 7">
            <a:extLst>
              <a:ext uri="{FF2B5EF4-FFF2-40B4-BE49-F238E27FC236}">
                <a16:creationId xmlns:a16="http://schemas.microsoft.com/office/drawing/2014/main" id="{53023878-32F3-2A73-E89D-58FFF896F9A4}"/>
              </a:ext>
            </a:extLst>
          </p:cNvPr>
          <p:cNvPicPr>
            <a:picLocks noChangeAspect="1"/>
          </p:cNvPicPr>
          <p:nvPr/>
        </p:nvPicPr>
        <p:blipFill>
          <a:blip r:embed="rId4"/>
          <a:stretch>
            <a:fillRect/>
          </a:stretch>
        </p:blipFill>
        <p:spPr>
          <a:xfrm>
            <a:off x="1244079" y="1645875"/>
            <a:ext cx="9703837" cy="4086785"/>
          </a:xfrm>
          <a:prstGeom prst="rect">
            <a:avLst/>
          </a:prstGeom>
        </p:spPr>
      </p:pic>
    </p:spTree>
    <p:extLst>
      <p:ext uri="{BB962C8B-B14F-4D97-AF65-F5344CB8AC3E}">
        <p14:creationId xmlns:p14="http://schemas.microsoft.com/office/powerpoint/2010/main" val="164077878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Hexagon’s Mining University</a:t>
            </a:r>
            <a:endParaRPr lang="en-AU" dirty="0"/>
          </a:p>
        </p:txBody>
      </p:sp>
      <p:sp>
        <p:nvSpPr>
          <p:cNvPr id="5" name="TextBox 4">
            <a:extLst>
              <a:ext uri="{FF2B5EF4-FFF2-40B4-BE49-F238E27FC236}">
                <a16:creationId xmlns:a16="http://schemas.microsoft.com/office/drawing/2014/main" id="{1FBC4449-3460-4D49-8EBF-BE2367B4D996}"/>
              </a:ext>
            </a:extLst>
          </p:cNvPr>
          <p:cNvSpPr txBox="1"/>
          <p:nvPr/>
        </p:nvSpPr>
        <p:spPr>
          <a:xfrm>
            <a:off x="609599" y="1012129"/>
            <a:ext cx="10972799" cy="369332"/>
          </a:xfrm>
          <a:prstGeom prst="rect">
            <a:avLst/>
          </a:prstGeom>
          <a:noFill/>
        </p:spPr>
        <p:txBody>
          <a:bodyPr wrap="square">
            <a:spAutoFit/>
          </a:bodyPr>
          <a:lstStyle/>
          <a:p>
            <a:pPr algn="l" fontAlgn="base"/>
            <a:r>
              <a:rPr lang="en-US" dirty="0">
                <a:hlinkClick r:id="rId3"/>
              </a:rPr>
              <a:t>https://minnet.hexagonmining.com/wiki/solutions.aspx</a:t>
            </a:r>
            <a:endParaRPr lang="en-US" sz="1800" b="0" i="0" dirty="0">
              <a:solidFill>
                <a:srgbClr val="000000"/>
              </a:solidFill>
              <a:effectLst/>
              <a:latin typeface="Calibri" panose="020F0502020204030204" pitchFamily="34" charset="0"/>
            </a:endParaRPr>
          </a:p>
        </p:txBody>
      </p:sp>
      <p:pic>
        <p:nvPicPr>
          <p:cNvPr id="4" name="Picture 3">
            <a:extLst>
              <a:ext uri="{FF2B5EF4-FFF2-40B4-BE49-F238E27FC236}">
                <a16:creationId xmlns:a16="http://schemas.microsoft.com/office/drawing/2014/main" id="{B65C428B-82E2-F1E1-8135-A160B9C0362C}"/>
              </a:ext>
            </a:extLst>
          </p:cNvPr>
          <p:cNvPicPr>
            <a:picLocks noChangeAspect="1"/>
          </p:cNvPicPr>
          <p:nvPr/>
        </p:nvPicPr>
        <p:blipFill>
          <a:blip r:embed="rId4"/>
          <a:stretch>
            <a:fillRect/>
          </a:stretch>
        </p:blipFill>
        <p:spPr>
          <a:xfrm>
            <a:off x="1522158" y="1492283"/>
            <a:ext cx="9147683" cy="4353588"/>
          </a:xfrm>
          <a:prstGeom prst="rect">
            <a:avLst/>
          </a:prstGeom>
        </p:spPr>
      </p:pic>
    </p:spTree>
    <p:extLst>
      <p:ext uri="{BB962C8B-B14F-4D97-AF65-F5344CB8AC3E}">
        <p14:creationId xmlns:p14="http://schemas.microsoft.com/office/powerpoint/2010/main" val="4294881727"/>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Hexagon’s Mining University</a:t>
            </a:r>
            <a:endParaRPr lang="en-AU" dirty="0"/>
          </a:p>
        </p:txBody>
      </p:sp>
      <p:pic>
        <p:nvPicPr>
          <p:cNvPr id="4" name="Picture 3">
            <a:extLst>
              <a:ext uri="{FF2B5EF4-FFF2-40B4-BE49-F238E27FC236}">
                <a16:creationId xmlns:a16="http://schemas.microsoft.com/office/drawing/2014/main" id="{E29374E8-9041-40CF-A8BB-D3CDB1B87D62}"/>
              </a:ext>
            </a:extLst>
          </p:cNvPr>
          <p:cNvPicPr>
            <a:picLocks noChangeAspect="1"/>
          </p:cNvPicPr>
          <p:nvPr/>
        </p:nvPicPr>
        <p:blipFill>
          <a:blip r:embed="rId3"/>
          <a:stretch>
            <a:fillRect/>
          </a:stretch>
        </p:blipFill>
        <p:spPr>
          <a:xfrm>
            <a:off x="1889152" y="1505500"/>
            <a:ext cx="8413695" cy="4671780"/>
          </a:xfrm>
          <a:prstGeom prst="rect">
            <a:avLst/>
          </a:prstGeom>
        </p:spPr>
      </p:pic>
      <p:sp>
        <p:nvSpPr>
          <p:cNvPr id="5" name="TextBox 4">
            <a:extLst>
              <a:ext uri="{FF2B5EF4-FFF2-40B4-BE49-F238E27FC236}">
                <a16:creationId xmlns:a16="http://schemas.microsoft.com/office/drawing/2014/main" id="{1FBC4449-3460-4D49-8EBF-BE2367B4D996}"/>
              </a:ext>
            </a:extLst>
          </p:cNvPr>
          <p:cNvSpPr txBox="1"/>
          <p:nvPr/>
        </p:nvSpPr>
        <p:spPr>
          <a:xfrm>
            <a:off x="609599" y="1012129"/>
            <a:ext cx="10972799" cy="369332"/>
          </a:xfrm>
          <a:prstGeom prst="rect">
            <a:avLst/>
          </a:prstGeom>
          <a:noFill/>
        </p:spPr>
        <p:txBody>
          <a:bodyPr wrap="square">
            <a:spAutoFit/>
          </a:bodyPr>
          <a:lstStyle/>
          <a:p>
            <a:pPr algn="l" fontAlgn="base"/>
            <a:r>
              <a:rPr lang="en-US" sz="1800" b="0" i="0" dirty="0">
                <a:solidFill>
                  <a:srgbClr val="000000"/>
                </a:solidFill>
                <a:effectLst/>
                <a:latin typeface="+mn-lt"/>
                <a:hlinkClick r:id="rId4"/>
              </a:rPr>
              <a:t>https://hexagon.360learning.com/</a:t>
            </a:r>
            <a:endParaRPr lang="en-US" sz="1800" b="0" i="0" dirty="0">
              <a:solidFill>
                <a:srgbClr val="000000"/>
              </a:solidFill>
              <a:effectLst/>
              <a:latin typeface="+mn-lt"/>
            </a:endParaRPr>
          </a:p>
        </p:txBody>
      </p:sp>
    </p:spTree>
    <p:extLst>
      <p:ext uri="{BB962C8B-B14F-4D97-AF65-F5344CB8AC3E}">
        <p14:creationId xmlns:p14="http://schemas.microsoft.com/office/powerpoint/2010/main" val="3473976609"/>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anchor="t">
            <a:normAutofit/>
          </a:bodyPr>
          <a:lstStyle/>
          <a:p>
            <a:r>
              <a:rPr lang="en-GB" dirty="0"/>
              <a:t>Hexagon’s Mining University</a:t>
            </a:r>
            <a:endParaRPr lang="en-AU" dirty="0"/>
          </a:p>
        </p:txBody>
      </p:sp>
      <p:pic>
        <p:nvPicPr>
          <p:cNvPr id="5" name="Picture 4">
            <a:extLst>
              <a:ext uri="{FF2B5EF4-FFF2-40B4-BE49-F238E27FC236}">
                <a16:creationId xmlns:a16="http://schemas.microsoft.com/office/drawing/2014/main" id="{C716DC17-40DE-4F34-A3BB-9001D751583B}"/>
              </a:ext>
            </a:extLst>
          </p:cNvPr>
          <p:cNvPicPr>
            <a:picLocks noChangeAspect="1"/>
          </p:cNvPicPr>
          <p:nvPr/>
        </p:nvPicPr>
        <p:blipFill>
          <a:blip r:embed="rId3"/>
          <a:stretch>
            <a:fillRect/>
          </a:stretch>
        </p:blipFill>
        <p:spPr>
          <a:xfrm>
            <a:off x="1837817" y="1663200"/>
            <a:ext cx="8516365" cy="4215600"/>
          </a:xfrm>
          <a:prstGeom prst="rect">
            <a:avLst/>
          </a:prstGeom>
          <a:noFill/>
        </p:spPr>
      </p:pic>
    </p:spTree>
    <p:extLst>
      <p:ext uri="{BB962C8B-B14F-4D97-AF65-F5344CB8AC3E}">
        <p14:creationId xmlns:p14="http://schemas.microsoft.com/office/powerpoint/2010/main" val="11300700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transformationConfigurations":[],"templateName":"Hexagon Blank","templateDescription":"","enableDocumentContentUpdater":false,"version":"2.0"}]]></TemplafyTemplateConfiguration>
</file>

<file path=customXml/item10.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TemplafySlideTemplateConfiguration><![CDATA[{"slideVersion":1,"isValidatorEnabled":false,"isLocked":false,"elementsMetadata":[],"slideId":"638013797448060512","enableDocumentContentUpdater":false,"version":"2.0"}]]></TemplafySlideTemplateConfiguration>
</file>

<file path=customXml/item12.xml><?xml version="1.0" encoding="utf-8"?>
<TemplafySlideTemplateConfiguration><![CDATA[{"slideVersion":1,"isValidatorEnabled":false,"isLocked":false,"elementsMetadata":[],"slideId":"638013797448138910","enableDocumentContentUpdater":false,"version":"2.0"}]]></TemplafySlideTemplate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TemplafySlideFormConfiguration><![CDATA[{"formFields":[],"formDataEntries":[]}]]></TemplafySlideFormConfiguration>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5.xml><?xml version="1.0" encoding="utf-8"?>
<TemplafySlideTemplateConfiguration><![CDATA[{"slideVersion":1,"isValidatorEnabled":false,"isLocked":false,"elementsMetadata":[],"slideId":"638013797448130541","enableDocumentContentUpdater":false,"version":"2.0"}]]></TemplafySlideTemplateConfiguration>
</file>

<file path=customXml/item6.xml><?xml version="1.0" encoding="utf-8"?>
<TemplafyFormConfiguration><![CDATA[{"formFields":[],"formDataEntries":[]}]]></TemplafyFormConfiguration>
</file>

<file path=customXml/item7.xml><?xml version="1.0" encoding="utf-8"?>
<TemplafySlideFormConfiguration><![CDATA[{"formFields":[],"formDataEntries":[]}]]></TemplafySlideFormConfiguration>
</file>

<file path=customXml/item8.xml><?xml version="1.0" encoding="utf-8"?>
<TemplafySlideFormConfiguration><![CDATA[{"formFields":[],"formDataEntries":[]}]]></TemplafySlideFormConfiguration>
</file>

<file path=customXml/item9.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Props1.xml><?xml version="1.0" encoding="utf-8"?>
<ds:datastoreItem xmlns:ds="http://schemas.openxmlformats.org/officeDocument/2006/customXml" ds:itemID="{0CC40518-738D-4AC5-BC45-2A7B87381AD0}">
  <ds:schemaRefs/>
</ds:datastoreItem>
</file>

<file path=customXml/itemProps10.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xml><?xml version="1.0" encoding="utf-8"?>
<ds:datastoreItem xmlns:ds="http://schemas.openxmlformats.org/officeDocument/2006/customXml" ds:itemID="{54265C0A-1840-4D90-A2E1-4F879848AB7C}">
  <ds:schemaRefs/>
</ds:datastoreItem>
</file>

<file path=customXml/itemProps12.xml><?xml version="1.0" encoding="utf-8"?>
<ds:datastoreItem xmlns:ds="http://schemas.openxmlformats.org/officeDocument/2006/customXml" ds:itemID="{2C686BFD-F092-4B21-A66B-55EE9ABFEA54}">
  <ds:schemaRefs/>
</ds:datastoreItem>
</file>

<file path=customXml/itemProps2.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3.xml><?xml version="1.0" encoding="utf-8"?>
<ds:datastoreItem xmlns:ds="http://schemas.openxmlformats.org/officeDocument/2006/customXml" ds:itemID="{0E79E423-1C38-4076-937B-2170927B6C37}">
  <ds:schemaRefs/>
</ds:datastoreItem>
</file>

<file path=customXml/itemProps4.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5.xml><?xml version="1.0" encoding="utf-8"?>
<ds:datastoreItem xmlns:ds="http://schemas.openxmlformats.org/officeDocument/2006/customXml" ds:itemID="{86448488-CD57-427B-82C0-B5E1AEB9B3F0}">
  <ds:schemaRefs/>
</ds:datastoreItem>
</file>

<file path=customXml/itemProps6.xml><?xml version="1.0" encoding="utf-8"?>
<ds:datastoreItem xmlns:ds="http://schemas.openxmlformats.org/officeDocument/2006/customXml" ds:itemID="{A8A439ED-2598-409A-B23C-471E34407B12}">
  <ds:schemaRefs/>
</ds:datastoreItem>
</file>

<file path=customXml/itemProps7.xml><?xml version="1.0" encoding="utf-8"?>
<ds:datastoreItem xmlns:ds="http://schemas.openxmlformats.org/officeDocument/2006/customXml" ds:itemID="{1FEF7E43-1B36-4612-ACF8-0B462E5212DD}">
  <ds:schemaRefs/>
</ds:datastoreItem>
</file>

<file path=customXml/itemProps8.xml><?xml version="1.0" encoding="utf-8"?>
<ds:datastoreItem xmlns:ds="http://schemas.openxmlformats.org/officeDocument/2006/customXml" ds:itemID="{A8CC7CD2-DFF0-4E2E-8A4D-47D2CBDC57A2}">
  <ds:schemaRefs/>
</ds:datastoreItem>
</file>

<file path=customXml/itemProps9.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599</TotalTime>
  <Words>1051</Words>
  <Application>Microsoft Office PowerPoint</Application>
  <PresentationFormat>Widescreen</PresentationFormat>
  <Paragraphs>353</Paragraphs>
  <Slides>28</Slides>
  <Notes>27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28</vt:i4>
      </vt:variant>
    </vt:vector>
  </HeadingPairs>
  <TitlesOfParts>
    <vt:vector size="36" baseType="lpstr">
      <vt:lpstr>Arial</vt:lpstr>
      <vt:lpstr>Calibri</vt:lpstr>
      <vt:lpstr>Open Sans Light</vt:lpstr>
      <vt:lpstr>Segoe UI</vt:lpstr>
      <vt:lpstr>System Font Regular</vt:lpstr>
      <vt:lpstr>Office Theme</vt:lpstr>
      <vt:lpstr>2_Dark Theme</vt:lpstr>
      <vt:lpstr>Custom Design</vt:lpstr>
      <vt:lpstr>PowerPoint Presentation</vt:lpstr>
      <vt:lpstr>Purpose</vt:lpstr>
      <vt:lpstr>MineOperate BU Team</vt:lpstr>
      <vt:lpstr>MineOperate Internal Training Pathway Outline</vt:lpstr>
      <vt:lpstr>MineOperate Training Programs and Courses</vt:lpstr>
      <vt:lpstr>Hexagon’s Mining University</vt:lpstr>
      <vt:lpstr>Hexagon’s Mining University</vt:lpstr>
      <vt:lpstr>Hexagon’s Mining University</vt:lpstr>
      <vt:lpstr>Hexagon’s Mining University</vt:lpstr>
      <vt:lpstr>Hexagon’s Mining University</vt:lpstr>
      <vt:lpstr>Hexagon’s Mining University</vt:lpstr>
      <vt:lpstr>Hexagon’s Mining University</vt:lpstr>
      <vt:lpstr>Hexagon’s Mining University</vt:lpstr>
      <vt:lpstr>Hexagon’s Mining University</vt:lpstr>
      <vt:lpstr>MineOperate TL1 Training Programs and Courses</vt:lpstr>
      <vt:lpstr>Training Program Outline: MineOperate Technical Overview</vt:lpstr>
      <vt:lpstr>Training Program Outline: MineOperate Technical Level 1</vt:lpstr>
      <vt:lpstr> MineOperate TL1 Training Schedule</vt:lpstr>
      <vt:lpstr>Training Program Outline: MineOperate Technical Level 2</vt:lpstr>
      <vt:lpstr> MineOperate 2023 OP Pro 3.1-001 and TL2 Training Schedule</vt:lpstr>
      <vt:lpstr>MineOperate Technical Training</vt:lpstr>
      <vt:lpstr>MineOperate Technical Training</vt:lpstr>
      <vt:lpstr> MineOperate 2022 Technical Training Calendar</vt:lpstr>
      <vt:lpstr> MineOperate 2023 Technical Training Calendar</vt:lpstr>
      <vt:lpstr> MineOperate Technical Training Status by Region</vt:lpstr>
      <vt:lpstr>PowerPoint Presentation</vt:lpstr>
      <vt:lpstr> MineOperate TL1 OP Pro 3.x Training Courses suggested by Nathan George</vt:lpstr>
      <vt:lpstr> MineOperate TL2 Training Courses suggested by Emilio Martinez</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92</cp:revision>
  <dcterms:created xsi:type="dcterms:W3CDTF">2022-11-14T23:12:04Z</dcterms:created>
  <dcterms:modified xsi:type="dcterms:W3CDTF">2023-07-26T14:54:02Z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